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Fira Sans" panose="020B0503050000020004" pitchFamily="34" charset="0"/>
      <p:regular r:id="rId15"/>
      <p:bold r:id="rId16"/>
      <p:italic r:id="rId17"/>
      <p:boldItalic r:id="rId18"/>
    </p:embeddedFont>
    <p:embeddedFont>
      <p:font typeface="Fira Sans ExtraBold" panose="020B0903050000020004" pitchFamily="34" charset="0"/>
      <p:bold r:id="rId19"/>
      <p:boldItalic r:id="rId20"/>
    </p:embeddedFont>
    <p:embeddedFont>
      <p:font typeface="Fira Sans ExtraLight" panose="020B0403050000020004" pitchFamily="34" charset="0"/>
      <p:regular r:id="rId21"/>
      <p:italic r:id="rId22"/>
    </p:embeddedFont>
    <p:embeddedFont>
      <p:font typeface="Fira Sans Light" panose="020B0403050000020004" pitchFamily="34" charset="0"/>
      <p:regular r:id="rId23"/>
      <p:italic r:id="rId24"/>
    </p:embeddedFont>
    <p:embeddedFont>
      <p:font typeface="Fira Sans Medium" panose="020B0603050000020004" pitchFamily="34" charset="0"/>
      <p:regular r:id="rId25"/>
      <p:italic r:id="rId26"/>
    </p:embeddedFont>
    <p:embeddedFont>
      <p:font typeface="Gill Sans" panose="020B0604020202020204" charset="0"/>
      <p:regular r:id="rId27"/>
      <p:bold r:id="rId28"/>
    </p:embeddedFont>
    <p:embeddedFont>
      <p:font typeface="Malgun Gothic" panose="020B0503020000020004" pitchFamily="34" charset="-127"/>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47">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jvspIMZPj8cALMgeUyV7so/cqXb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84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algun Gothic"/>
                <a:ea typeface="Malgun Gothic"/>
                <a:cs typeface="Malgun Gothic"/>
                <a:sym typeface="Malgun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algun Gothic"/>
                <a:ea typeface="Malgun Gothic"/>
                <a:cs typeface="Malgun Gothic"/>
                <a:sym typeface="Malgun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algun Gothic"/>
                <a:ea typeface="Malgun Gothic"/>
                <a:cs typeface="Malgun Gothic"/>
                <a:sym typeface="Malgun Gothic"/>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algun Gothic"/>
                <a:ea typeface="Malgun Gothic"/>
                <a:cs typeface="Malgun Gothic"/>
                <a:sym typeface="Malgun Gothic"/>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algun Gothic"/>
                <a:ea typeface="Malgun Gothic"/>
                <a:cs typeface="Malgun Gothic"/>
                <a:sym typeface="Malgun Gothic"/>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algun Gothic"/>
                <a:ea typeface="Malgun Gothic"/>
                <a:cs typeface="Malgun Gothic"/>
                <a:sym typeface="Malgun Gothic"/>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algun Gothic"/>
                <a:ea typeface="Malgun Gothic"/>
                <a:cs typeface="Malgun Gothic"/>
                <a:sym typeface="Malgun Gothic"/>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algun Gothic"/>
                <a:ea typeface="Malgun Gothic"/>
                <a:cs typeface="Malgun Gothic"/>
                <a:sym typeface="Malgun Gothic"/>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algun Gothic"/>
                <a:ea typeface="Malgun Gothic"/>
                <a:cs typeface="Malgun Gothic"/>
                <a:sym typeface="Malgun Gothic"/>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algun Gothic"/>
                <a:ea typeface="Malgun Gothic"/>
                <a:cs typeface="Malgun Gothic"/>
                <a:sym typeface="Malgun Gothic"/>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algun Gothic"/>
                <a:ea typeface="Malgun Gothic"/>
                <a:cs typeface="Malgun Gothic"/>
                <a:sym typeface="Malgun Gothic"/>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algun Gothic"/>
                <a:ea typeface="Malgun Gothic"/>
                <a:cs typeface="Malgun Gothic"/>
                <a:sym typeface="Malgun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Malgun Gothic"/>
                <a:ea typeface="Malgun Gothic"/>
                <a:cs typeface="Malgun Gothic"/>
                <a:sym typeface="Malgun Gothic"/>
              </a:rPr>
              <a:t>‹#›</a:t>
            </a:fld>
            <a:endParaRPr sz="1200" b="0" i="0" u="none" strike="noStrike" cap="none">
              <a:solidFill>
                <a:schemeClr val="dk1"/>
              </a:solidFill>
              <a:latin typeface="Malgun Gothic"/>
              <a:ea typeface="Malgun Gothic"/>
              <a:cs typeface="Malgun Gothic"/>
              <a:sym typeface="Malgun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cf3f3ca5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1cf3f3ca59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g1cf3f3ca59a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3aeeaf4af4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3aeeaf4af4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g23aeeaf4af4_0_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3aeeaf4af4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3aeeaf4af4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23aeeaf4af4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cf3f3ca59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1cf3f3ca59a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g1cf3f3ca59a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cf3f3ca59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1cf3f3ca59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g1cf3f3ca59a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3aeeaf4af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23aeeaf4af4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g23aeeaf4af4_0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3aeeaf4af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23aeeaf4af4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g23aeeaf4af4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3aeeaf4af4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23aeeaf4af4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g23aeeaf4af4_0_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3aeeaf4af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23aeeaf4af4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g23aeeaf4af4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3aeeaf4af4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23aeeaf4af4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g23aeeaf4af4_0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3aeeaf4af4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23aeeaf4af4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g23aeeaf4af4_0_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3aeeaf4af4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23aeeaf4af4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g23aeeaf4af4_0_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sic Layout">
  <p:cSld name="Basic Layout">
    <p:spTree>
      <p:nvGrpSpPr>
        <p:cNvPr id="1" name="Shape 15"/>
        <p:cNvGrpSpPr/>
        <p:nvPr/>
      </p:nvGrpSpPr>
      <p:grpSpPr>
        <a:xfrm>
          <a:off x="0" y="0"/>
          <a:ext cx="0" cy="0"/>
          <a:chOff x="0" y="0"/>
          <a:chExt cx="0" cy="0"/>
        </a:xfrm>
      </p:grpSpPr>
      <p:sp>
        <p:nvSpPr>
          <p:cNvPr id="16" name="Google Shape;16;p26"/>
          <p:cNvSpPr txBox="1">
            <a:spLocks noGrp="1"/>
          </p:cNvSpPr>
          <p:nvPr>
            <p:ph type="body" idx="1"/>
          </p:nvPr>
        </p:nvSpPr>
        <p:spPr>
          <a:xfrm>
            <a:off x="0" y="428275"/>
            <a:ext cx="9144000" cy="576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720"/>
              </a:spcBef>
              <a:spcAft>
                <a:spcPts val="0"/>
              </a:spcAft>
              <a:buClr>
                <a:srgbClr val="000000"/>
              </a:buClr>
              <a:buSzPts val="3312"/>
              <a:buFont typeface="Arial"/>
              <a:buNone/>
              <a:defRPr sz="3600" b="0" i="0" u="none" strike="noStrike" cap="none">
                <a:solidFill>
                  <a:schemeClr val="dk2"/>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7" name="Google Shape;17;p26"/>
          <p:cNvSpPr txBox="1">
            <a:spLocks noGrp="1"/>
          </p:cNvSpPr>
          <p:nvPr>
            <p:ph type="body" idx="2"/>
          </p:nvPr>
        </p:nvSpPr>
        <p:spPr>
          <a:xfrm>
            <a:off x="0" y="1004339"/>
            <a:ext cx="9144000" cy="2880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80"/>
              </a:spcBef>
              <a:spcAft>
                <a:spcPts val="0"/>
              </a:spcAft>
              <a:buClr>
                <a:srgbClr val="000000"/>
              </a:buClr>
              <a:buSzPts val="1288"/>
              <a:buFont typeface="Arial"/>
              <a:buNone/>
              <a:defRPr sz="1400" b="0" i="0" u="none" strike="noStrike" cap="none">
                <a:solidFill>
                  <a:schemeClr val="dk2"/>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8" name="Google Shape;18;p26"/>
          <p:cNvSpPr txBox="1">
            <a:spLocks noGrp="1"/>
          </p:cNvSpPr>
          <p:nvPr>
            <p:ph type="dt" idx="10"/>
          </p:nvPr>
        </p:nvSpPr>
        <p:spPr>
          <a:xfrm>
            <a:off x="5704464" y="4467103"/>
            <a:ext cx="2133600" cy="2739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9" name="Google Shape;19;p26"/>
          <p:cNvSpPr txBox="1">
            <a:spLocks noGrp="1"/>
          </p:cNvSpPr>
          <p:nvPr>
            <p:ph type="ftr" idx="11"/>
          </p:nvPr>
        </p:nvSpPr>
        <p:spPr>
          <a:xfrm>
            <a:off x="435894" y="4463859"/>
            <a:ext cx="5187900" cy="273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0" name="Google Shape;20;p26"/>
          <p:cNvSpPr txBox="1">
            <a:spLocks noGrp="1"/>
          </p:cNvSpPr>
          <p:nvPr>
            <p:ph type="sldNum" idx="12"/>
          </p:nvPr>
        </p:nvSpPr>
        <p:spPr>
          <a:xfrm>
            <a:off x="7918725" y="4467103"/>
            <a:ext cx="789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1pPr>
            <a:lvl2pPr marL="0" marR="0" lvl="1"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2pPr>
            <a:lvl3pPr marL="0" marR="0" lvl="2"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3pPr>
            <a:lvl4pPr marL="0" marR="0" lvl="3"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4pPr>
            <a:lvl5pPr marL="0" marR="0" lvl="4"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5pPr>
            <a:lvl6pPr marL="0" marR="0" lvl="5"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6pPr>
            <a:lvl7pPr marL="0" marR="0" lvl="6"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7pPr>
            <a:lvl8pPr marL="0" marR="0" lvl="7"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8pPr>
            <a:lvl9pPr marL="0" marR="0" lvl="8"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68"/>
        <p:cNvGrpSpPr/>
        <p:nvPr/>
      </p:nvGrpSpPr>
      <p:grpSpPr>
        <a:xfrm>
          <a:off x="0" y="0"/>
          <a:ext cx="0" cy="0"/>
          <a:chOff x="0" y="0"/>
          <a:chExt cx="0" cy="0"/>
        </a:xfrm>
      </p:grpSpPr>
      <p:sp>
        <p:nvSpPr>
          <p:cNvPr id="69" name="Google Shape;69;p34"/>
          <p:cNvSpPr txBox="1">
            <a:spLocks noGrp="1"/>
          </p:cNvSpPr>
          <p:nvPr>
            <p:ph type="dt" idx="10"/>
          </p:nvPr>
        </p:nvSpPr>
        <p:spPr>
          <a:xfrm>
            <a:off x="5704464" y="4467103"/>
            <a:ext cx="2133600" cy="2739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70" name="Google Shape;70;p34"/>
          <p:cNvSpPr txBox="1">
            <a:spLocks noGrp="1"/>
          </p:cNvSpPr>
          <p:nvPr>
            <p:ph type="ftr" idx="11"/>
          </p:nvPr>
        </p:nvSpPr>
        <p:spPr>
          <a:xfrm>
            <a:off x="435894" y="4463859"/>
            <a:ext cx="5187900" cy="273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71" name="Google Shape;71;p34"/>
          <p:cNvSpPr txBox="1">
            <a:spLocks noGrp="1"/>
          </p:cNvSpPr>
          <p:nvPr>
            <p:ph type="sldNum" idx="12"/>
          </p:nvPr>
        </p:nvSpPr>
        <p:spPr>
          <a:xfrm>
            <a:off x="7918725" y="4467103"/>
            <a:ext cx="789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1pPr>
            <a:lvl2pPr marL="0" marR="0" lvl="1"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2pPr>
            <a:lvl3pPr marL="0" marR="0" lvl="2"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3pPr>
            <a:lvl4pPr marL="0" marR="0" lvl="3"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4pPr>
            <a:lvl5pPr marL="0" marR="0" lvl="4"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5pPr>
            <a:lvl6pPr marL="0" marR="0" lvl="5"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6pPr>
            <a:lvl7pPr marL="0" marR="0" lvl="6"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7pPr>
            <a:lvl8pPr marL="0" marR="0" lvl="7"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8pPr>
            <a:lvl9pPr marL="0" marR="0" lvl="8"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72"/>
        <p:cNvGrpSpPr/>
        <p:nvPr/>
      </p:nvGrpSpPr>
      <p:grpSpPr>
        <a:xfrm>
          <a:off x="0" y="0"/>
          <a:ext cx="0" cy="0"/>
          <a:chOff x="0" y="0"/>
          <a:chExt cx="0" cy="0"/>
        </a:xfrm>
      </p:grpSpPr>
      <p:sp>
        <p:nvSpPr>
          <p:cNvPr id="73" name="Google Shape;73;p35"/>
          <p:cNvSpPr/>
          <p:nvPr/>
        </p:nvSpPr>
        <p:spPr>
          <a:xfrm>
            <a:off x="335863" y="3856480"/>
            <a:ext cx="8473800" cy="956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5"/>
          <p:cNvSpPr txBox="1">
            <a:spLocks noGrp="1"/>
          </p:cNvSpPr>
          <p:nvPr>
            <p:ph type="title"/>
          </p:nvPr>
        </p:nvSpPr>
        <p:spPr>
          <a:xfrm>
            <a:off x="435894" y="3946722"/>
            <a:ext cx="3682200" cy="517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355AD"/>
              </a:buClr>
              <a:buSzPts val="1500"/>
              <a:buFont typeface="Gill Sans"/>
              <a:buNone/>
              <a:defRPr sz="1500" b="0">
                <a:solidFill>
                  <a:schemeClr val="lt1"/>
                </a:solidFill>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5"/>
          <p:cNvSpPr txBox="1">
            <a:spLocks noGrp="1"/>
          </p:cNvSpPr>
          <p:nvPr>
            <p:ph type="body" idx="1"/>
          </p:nvPr>
        </p:nvSpPr>
        <p:spPr>
          <a:xfrm>
            <a:off x="335862" y="450900"/>
            <a:ext cx="8469600" cy="3153600"/>
          </a:xfrm>
          <a:prstGeom prst="rect">
            <a:avLst/>
          </a:prstGeom>
          <a:noFill/>
          <a:ln>
            <a:noFill/>
          </a:ln>
        </p:spPr>
        <p:txBody>
          <a:bodyPr spcFirstLastPara="1" wrap="square" lIns="91425" tIns="45700" rIns="91425" bIns="45700" anchor="ctr" anchorCtr="0">
            <a:normAutofit/>
          </a:bodyPr>
          <a:lstStyle>
            <a:lvl1pPr marL="457200" marR="0" lvl="0" indent="-316230" algn="l" rtl="0">
              <a:lnSpc>
                <a:spcPct val="100000"/>
              </a:lnSpc>
              <a:spcBef>
                <a:spcPts val="300"/>
              </a:spcBef>
              <a:spcAft>
                <a:spcPts val="0"/>
              </a:spcAft>
              <a:buClr>
                <a:schemeClr val="lt2"/>
              </a:buClr>
              <a:buSzPts val="1380"/>
              <a:buFont typeface="Arial"/>
              <a:buChar char="◼"/>
              <a:defRPr sz="1500" b="0" i="0" u="none" strike="noStrike" cap="none">
                <a:solidFill>
                  <a:schemeClr val="dk2"/>
                </a:solidFill>
                <a:latin typeface="Fira Sans"/>
                <a:ea typeface="Fira Sans"/>
                <a:cs typeface="Fira Sans"/>
                <a:sym typeface="Fira Sans"/>
              </a:defRPr>
            </a:lvl1pPr>
            <a:lvl2pPr marL="914400" marR="0" lvl="1" indent="-307467" algn="l" rtl="0">
              <a:lnSpc>
                <a:spcPct val="100000"/>
              </a:lnSpc>
              <a:spcBef>
                <a:spcPts val="450"/>
              </a:spcBef>
              <a:spcAft>
                <a:spcPts val="0"/>
              </a:spcAft>
              <a:buClr>
                <a:srgbClr val="000000"/>
              </a:buClr>
              <a:buSzPts val="1242"/>
              <a:buFont typeface="Arial"/>
              <a:buChar char="◼"/>
              <a:defRPr sz="1350" b="0" i="0" u="none" strike="noStrike" cap="none">
                <a:solidFill>
                  <a:schemeClr val="dk2"/>
                </a:solidFill>
                <a:latin typeface="Arial"/>
                <a:ea typeface="Arial"/>
                <a:cs typeface="Arial"/>
                <a:sym typeface="Arial"/>
              </a:defRPr>
            </a:lvl2pPr>
            <a:lvl3pPr marL="1371600" marR="0" lvl="2" indent="-298703" algn="l" rtl="0">
              <a:lnSpc>
                <a:spcPct val="100000"/>
              </a:lnSpc>
              <a:spcBef>
                <a:spcPts val="450"/>
              </a:spcBef>
              <a:spcAft>
                <a:spcPts val="0"/>
              </a:spcAft>
              <a:buClr>
                <a:srgbClr val="000000"/>
              </a:buClr>
              <a:buSzPts val="1104"/>
              <a:buFont typeface="Arial"/>
              <a:buChar char="◼"/>
              <a:defRPr sz="1200" b="0" i="0" u="none" strike="noStrike" cap="none">
                <a:solidFill>
                  <a:schemeClr val="dk2"/>
                </a:solidFill>
                <a:latin typeface="Arial"/>
                <a:ea typeface="Arial"/>
                <a:cs typeface="Arial"/>
                <a:sym typeface="Arial"/>
              </a:defRPr>
            </a:lvl3pPr>
            <a:lvl4pPr marL="1828800" marR="0" lvl="3" indent="-289941" algn="l" rtl="0">
              <a:lnSpc>
                <a:spcPct val="100000"/>
              </a:lnSpc>
              <a:spcBef>
                <a:spcPts val="450"/>
              </a:spcBef>
              <a:spcAft>
                <a:spcPts val="0"/>
              </a:spcAft>
              <a:buClr>
                <a:srgbClr val="000000"/>
              </a:buClr>
              <a:buSzPts val="966"/>
              <a:buFont typeface="Arial"/>
              <a:buChar char="◼"/>
              <a:defRPr sz="1050" b="0" i="0" u="none" strike="noStrike" cap="none">
                <a:solidFill>
                  <a:schemeClr val="dk2"/>
                </a:solidFill>
                <a:latin typeface="Arial"/>
                <a:ea typeface="Arial"/>
                <a:cs typeface="Arial"/>
                <a:sym typeface="Arial"/>
              </a:defRPr>
            </a:lvl4pPr>
            <a:lvl5pPr marL="2286000" marR="0" lvl="4" indent="-289941" algn="l" rtl="0">
              <a:lnSpc>
                <a:spcPct val="100000"/>
              </a:lnSpc>
              <a:spcBef>
                <a:spcPts val="450"/>
              </a:spcBef>
              <a:spcAft>
                <a:spcPts val="0"/>
              </a:spcAft>
              <a:buClr>
                <a:srgbClr val="000000"/>
              </a:buClr>
              <a:buSzPts val="966"/>
              <a:buFont typeface="Arial"/>
              <a:buChar char="◼"/>
              <a:defRPr sz="1050" b="0" i="0" u="none" strike="noStrike" cap="none">
                <a:solidFill>
                  <a:schemeClr val="dk2"/>
                </a:solidFill>
                <a:latin typeface="Arial"/>
                <a:ea typeface="Arial"/>
                <a:cs typeface="Arial"/>
                <a:sym typeface="Arial"/>
              </a:defRPr>
            </a:lvl5pPr>
            <a:lvl6pPr marL="2743200" marR="0" lvl="5" indent="-289941" algn="l" rtl="0">
              <a:lnSpc>
                <a:spcPct val="100000"/>
              </a:lnSpc>
              <a:spcBef>
                <a:spcPts val="450"/>
              </a:spcBef>
              <a:spcAft>
                <a:spcPts val="0"/>
              </a:spcAft>
              <a:buClr>
                <a:srgbClr val="000000"/>
              </a:buClr>
              <a:buSzPts val="966"/>
              <a:buFont typeface="Arial"/>
              <a:buChar char="◼"/>
              <a:defRPr sz="1050" b="0" i="0" u="none" strike="noStrike" cap="none">
                <a:solidFill>
                  <a:schemeClr val="dk2"/>
                </a:solidFill>
                <a:latin typeface="Arial"/>
                <a:ea typeface="Arial"/>
                <a:cs typeface="Arial"/>
                <a:sym typeface="Arial"/>
              </a:defRPr>
            </a:lvl6pPr>
            <a:lvl7pPr marL="3200400" marR="0" lvl="6" indent="-289941" algn="l" rtl="0">
              <a:lnSpc>
                <a:spcPct val="100000"/>
              </a:lnSpc>
              <a:spcBef>
                <a:spcPts val="450"/>
              </a:spcBef>
              <a:spcAft>
                <a:spcPts val="0"/>
              </a:spcAft>
              <a:buClr>
                <a:srgbClr val="000000"/>
              </a:buClr>
              <a:buSzPts val="966"/>
              <a:buFont typeface="Arial"/>
              <a:buChar char="◼"/>
              <a:defRPr sz="1050" b="0" i="0" u="none" strike="noStrike" cap="none">
                <a:solidFill>
                  <a:schemeClr val="dk2"/>
                </a:solidFill>
                <a:latin typeface="Arial"/>
                <a:ea typeface="Arial"/>
                <a:cs typeface="Arial"/>
                <a:sym typeface="Arial"/>
              </a:defRPr>
            </a:lvl7pPr>
            <a:lvl8pPr marL="3657600" marR="0" lvl="7" indent="-289940" algn="l" rtl="0">
              <a:lnSpc>
                <a:spcPct val="100000"/>
              </a:lnSpc>
              <a:spcBef>
                <a:spcPts val="450"/>
              </a:spcBef>
              <a:spcAft>
                <a:spcPts val="0"/>
              </a:spcAft>
              <a:buClr>
                <a:srgbClr val="000000"/>
              </a:buClr>
              <a:buSzPts val="966"/>
              <a:buFont typeface="Arial"/>
              <a:buChar char="◼"/>
              <a:defRPr sz="1050" b="0" i="0" u="none" strike="noStrike" cap="none">
                <a:solidFill>
                  <a:schemeClr val="dk2"/>
                </a:solidFill>
                <a:latin typeface="Arial"/>
                <a:ea typeface="Arial"/>
                <a:cs typeface="Arial"/>
                <a:sym typeface="Arial"/>
              </a:defRPr>
            </a:lvl8pPr>
            <a:lvl9pPr marL="4114800" marR="0" lvl="8" indent="-289940" algn="l" rtl="0">
              <a:lnSpc>
                <a:spcPct val="100000"/>
              </a:lnSpc>
              <a:spcBef>
                <a:spcPts val="450"/>
              </a:spcBef>
              <a:spcAft>
                <a:spcPts val="450"/>
              </a:spcAft>
              <a:buClr>
                <a:srgbClr val="000000"/>
              </a:buClr>
              <a:buSzPts val="966"/>
              <a:buFont typeface="Arial"/>
              <a:buChar char="◼"/>
              <a:defRPr sz="1050" b="0" i="0" u="none" strike="noStrike" cap="none">
                <a:solidFill>
                  <a:schemeClr val="dk2"/>
                </a:solidFill>
                <a:latin typeface="Arial"/>
                <a:ea typeface="Arial"/>
                <a:cs typeface="Arial"/>
                <a:sym typeface="Arial"/>
              </a:defRPr>
            </a:lvl9pPr>
          </a:lstStyle>
          <a:p>
            <a:endParaRPr/>
          </a:p>
        </p:txBody>
      </p:sp>
      <p:sp>
        <p:nvSpPr>
          <p:cNvPr id="76" name="Google Shape;76;p35"/>
          <p:cNvSpPr txBox="1">
            <a:spLocks noGrp="1"/>
          </p:cNvSpPr>
          <p:nvPr>
            <p:ph type="body" idx="2"/>
          </p:nvPr>
        </p:nvSpPr>
        <p:spPr>
          <a:xfrm>
            <a:off x="4305618" y="3946723"/>
            <a:ext cx="4402500" cy="51720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100000"/>
              </a:lnSpc>
              <a:spcBef>
                <a:spcPts val="165"/>
              </a:spcBef>
              <a:spcAft>
                <a:spcPts val="0"/>
              </a:spcAft>
              <a:buClr>
                <a:srgbClr val="000000"/>
              </a:buClr>
              <a:buSzPts val="759"/>
              <a:buFont typeface="Arial"/>
              <a:buNone/>
              <a:defRPr sz="825" b="0" i="0" u="none" strike="noStrike" cap="none">
                <a:solidFill>
                  <a:schemeClr val="lt1"/>
                </a:solidFill>
                <a:latin typeface="Fira Sans"/>
                <a:ea typeface="Fira Sans"/>
                <a:cs typeface="Fira Sans"/>
                <a:sym typeface="Fira Sans"/>
              </a:defRPr>
            </a:lvl1pPr>
            <a:lvl2pPr marL="914400" marR="0" lvl="1" indent="-228600" algn="l" rtl="0">
              <a:lnSpc>
                <a:spcPct val="100000"/>
              </a:lnSpc>
              <a:spcBef>
                <a:spcPts val="450"/>
              </a:spcBef>
              <a:spcAft>
                <a:spcPts val="0"/>
              </a:spcAft>
              <a:buClr>
                <a:srgbClr val="000000"/>
              </a:buClr>
              <a:buSzPts val="759"/>
              <a:buFont typeface="Arial"/>
              <a:buNone/>
              <a:defRPr sz="825" b="0" i="0" u="none" strike="noStrike" cap="none">
                <a:solidFill>
                  <a:srgbClr val="000000"/>
                </a:solidFill>
                <a:latin typeface="Arial"/>
                <a:ea typeface="Arial"/>
                <a:cs typeface="Arial"/>
                <a:sym typeface="Arial"/>
              </a:defRPr>
            </a:lvl2pPr>
            <a:lvl3pPr marL="1371600" marR="0" lvl="2" indent="-228600" algn="l" rtl="0">
              <a:lnSpc>
                <a:spcPct val="100000"/>
              </a:lnSpc>
              <a:spcBef>
                <a:spcPts val="450"/>
              </a:spcBef>
              <a:spcAft>
                <a:spcPts val="0"/>
              </a:spcAft>
              <a:buClr>
                <a:srgbClr val="000000"/>
              </a:buClr>
              <a:buSzPts val="690"/>
              <a:buFont typeface="Arial"/>
              <a:buNone/>
              <a:defRPr sz="750" b="0" i="0" u="none" strike="noStrike" cap="none">
                <a:solidFill>
                  <a:srgbClr val="000000"/>
                </a:solidFill>
                <a:latin typeface="Arial"/>
                <a:ea typeface="Arial"/>
                <a:cs typeface="Arial"/>
                <a:sym typeface="Arial"/>
              </a:defRPr>
            </a:lvl3pPr>
            <a:lvl4pPr marL="1828800" marR="0" lvl="3" indent="-228600" algn="l" rtl="0">
              <a:lnSpc>
                <a:spcPct val="100000"/>
              </a:lnSpc>
              <a:spcBef>
                <a:spcPts val="450"/>
              </a:spcBef>
              <a:spcAft>
                <a:spcPts val="0"/>
              </a:spcAft>
              <a:buClr>
                <a:srgbClr val="000000"/>
              </a:buClr>
              <a:buSzPts val="621"/>
              <a:buFont typeface="Arial"/>
              <a:buNone/>
              <a:defRPr sz="675" b="0" i="0" u="none" strike="noStrike" cap="none">
                <a:solidFill>
                  <a:srgbClr val="000000"/>
                </a:solidFill>
                <a:latin typeface="Arial"/>
                <a:ea typeface="Arial"/>
                <a:cs typeface="Arial"/>
                <a:sym typeface="Arial"/>
              </a:defRPr>
            </a:lvl4pPr>
            <a:lvl5pPr marL="2286000" marR="0" lvl="4" indent="-228600" algn="l" rtl="0">
              <a:lnSpc>
                <a:spcPct val="100000"/>
              </a:lnSpc>
              <a:spcBef>
                <a:spcPts val="450"/>
              </a:spcBef>
              <a:spcAft>
                <a:spcPts val="0"/>
              </a:spcAft>
              <a:buClr>
                <a:srgbClr val="000000"/>
              </a:buClr>
              <a:buSzPts val="621"/>
              <a:buFont typeface="Arial"/>
              <a:buNone/>
              <a:defRPr sz="675" b="0" i="0" u="none" strike="noStrike" cap="none">
                <a:solidFill>
                  <a:srgbClr val="000000"/>
                </a:solidFill>
                <a:latin typeface="Arial"/>
                <a:ea typeface="Arial"/>
                <a:cs typeface="Arial"/>
                <a:sym typeface="Arial"/>
              </a:defRPr>
            </a:lvl5pPr>
            <a:lvl6pPr marL="2743200" marR="0" lvl="5" indent="-228600" algn="l" rtl="0">
              <a:lnSpc>
                <a:spcPct val="100000"/>
              </a:lnSpc>
              <a:spcBef>
                <a:spcPts val="450"/>
              </a:spcBef>
              <a:spcAft>
                <a:spcPts val="0"/>
              </a:spcAft>
              <a:buClr>
                <a:srgbClr val="000000"/>
              </a:buClr>
              <a:buSzPts val="621"/>
              <a:buFont typeface="Arial"/>
              <a:buNone/>
              <a:defRPr sz="675" b="0" i="0" u="none" strike="noStrike" cap="none">
                <a:solidFill>
                  <a:srgbClr val="000000"/>
                </a:solidFill>
                <a:latin typeface="Arial"/>
                <a:ea typeface="Arial"/>
                <a:cs typeface="Arial"/>
                <a:sym typeface="Arial"/>
              </a:defRPr>
            </a:lvl6pPr>
            <a:lvl7pPr marL="3200400" marR="0" lvl="6" indent="-228600" algn="l" rtl="0">
              <a:lnSpc>
                <a:spcPct val="100000"/>
              </a:lnSpc>
              <a:spcBef>
                <a:spcPts val="450"/>
              </a:spcBef>
              <a:spcAft>
                <a:spcPts val="0"/>
              </a:spcAft>
              <a:buClr>
                <a:srgbClr val="000000"/>
              </a:buClr>
              <a:buSzPts val="621"/>
              <a:buFont typeface="Arial"/>
              <a:buNone/>
              <a:defRPr sz="675" b="0" i="0" u="none" strike="noStrike" cap="none">
                <a:solidFill>
                  <a:srgbClr val="000000"/>
                </a:solidFill>
                <a:latin typeface="Arial"/>
                <a:ea typeface="Arial"/>
                <a:cs typeface="Arial"/>
                <a:sym typeface="Arial"/>
              </a:defRPr>
            </a:lvl7pPr>
            <a:lvl8pPr marL="3657600" marR="0" lvl="7" indent="-228600" algn="l" rtl="0">
              <a:lnSpc>
                <a:spcPct val="100000"/>
              </a:lnSpc>
              <a:spcBef>
                <a:spcPts val="450"/>
              </a:spcBef>
              <a:spcAft>
                <a:spcPts val="0"/>
              </a:spcAft>
              <a:buClr>
                <a:srgbClr val="000000"/>
              </a:buClr>
              <a:buSzPts val="621"/>
              <a:buFont typeface="Arial"/>
              <a:buNone/>
              <a:defRPr sz="675" b="0" i="0" u="none" strike="noStrike" cap="none">
                <a:solidFill>
                  <a:srgbClr val="000000"/>
                </a:solidFill>
                <a:latin typeface="Arial"/>
                <a:ea typeface="Arial"/>
                <a:cs typeface="Arial"/>
                <a:sym typeface="Arial"/>
              </a:defRPr>
            </a:lvl8pPr>
            <a:lvl9pPr marL="4114800" marR="0" lvl="8" indent="-228600" algn="l" rtl="0">
              <a:lnSpc>
                <a:spcPct val="100000"/>
              </a:lnSpc>
              <a:spcBef>
                <a:spcPts val="450"/>
              </a:spcBef>
              <a:spcAft>
                <a:spcPts val="450"/>
              </a:spcAft>
              <a:buClr>
                <a:srgbClr val="000000"/>
              </a:buClr>
              <a:buSzPts val="621"/>
              <a:buFont typeface="Arial"/>
              <a:buNone/>
              <a:defRPr sz="675" b="0" i="0" u="none" strike="noStrike" cap="none">
                <a:solidFill>
                  <a:srgbClr val="000000"/>
                </a:solidFill>
                <a:latin typeface="Arial"/>
                <a:ea typeface="Arial"/>
                <a:cs typeface="Arial"/>
                <a:sym typeface="Arial"/>
              </a:defRPr>
            </a:lvl9pPr>
          </a:lstStyle>
          <a:p>
            <a:endParaRPr/>
          </a:p>
        </p:txBody>
      </p:sp>
      <p:sp>
        <p:nvSpPr>
          <p:cNvPr id="77" name="Google Shape;77;p35"/>
          <p:cNvSpPr txBox="1">
            <a:spLocks noGrp="1"/>
          </p:cNvSpPr>
          <p:nvPr>
            <p:ph type="dt" idx="10"/>
          </p:nvPr>
        </p:nvSpPr>
        <p:spPr>
          <a:xfrm>
            <a:off x="5704464" y="4467103"/>
            <a:ext cx="21336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5"/>
          <p:cNvSpPr txBox="1">
            <a:spLocks noGrp="1"/>
          </p:cNvSpPr>
          <p:nvPr>
            <p:ph type="ftr" idx="11"/>
          </p:nvPr>
        </p:nvSpPr>
        <p:spPr>
          <a:xfrm>
            <a:off x="435894" y="4463859"/>
            <a:ext cx="51879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5"/>
          <p:cNvSpPr txBox="1">
            <a:spLocks noGrp="1"/>
          </p:cNvSpPr>
          <p:nvPr>
            <p:ph type="sldNum" idx="12"/>
          </p:nvPr>
        </p:nvSpPr>
        <p:spPr>
          <a:xfrm>
            <a:off x="7918725" y="4467103"/>
            <a:ext cx="789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1pPr>
            <a:lvl2pPr marL="0" marR="0" lvl="1"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2pPr>
            <a:lvl3pPr marL="0" marR="0" lvl="2"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3pPr>
            <a:lvl4pPr marL="0" marR="0" lvl="3"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4pPr>
            <a:lvl5pPr marL="0" marR="0" lvl="4"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5pPr>
            <a:lvl6pPr marL="0" marR="0" lvl="5"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6pPr>
            <a:lvl7pPr marL="0" marR="0" lvl="6"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7pPr>
            <a:lvl8pPr marL="0" marR="0" lvl="7"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8pPr>
            <a:lvl9pPr marL="0" marR="0" lvl="8"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80"/>
        <p:cNvGrpSpPr/>
        <p:nvPr/>
      </p:nvGrpSpPr>
      <p:grpSpPr>
        <a:xfrm>
          <a:off x="0" y="0"/>
          <a:ext cx="0" cy="0"/>
          <a:chOff x="0" y="0"/>
          <a:chExt cx="0" cy="0"/>
        </a:xfrm>
      </p:grpSpPr>
      <p:sp>
        <p:nvSpPr>
          <p:cNvPr id="81" name="Google Shape;81;p36"/>
          <p:cNvSpPr txBox="1">
            <a:spLocks noGrp="1"/>
          </p:cNvSpPr>
          <p:nvPr>
            <p:ph type="title"/>
          </p:nvPr>
        </p:nvSpPr>
        <p:spPr>
          <a:xfrm>
            <a:off x="435895" y="3520042"/>
            <a:ext cx="8272200" cy="4251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1800"/>
              <a:buFont typeface="Gill Sans"/>
              <a:buNone/>
              <a:defRPr sz="1800" b="0">
                <a:solidFill>
                  <a:schemeClr val="accent1"/>
                </a:solidFill>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6"/>
          <p:cNvSpPr>
            <a:spLocks noGrp="1"/>
          </p:cNvSpPr>
          <p:nvPr>
            <p:ph type="pic" idx="2"/>
          </p:nvPr>
        </p:nvSpPr>
        <p:spPr>
          <a:xfrm>
            <a:off x="335863" y="449794"/>
            <a:ext cx="8468100" cy="2667900"/>
          </a:xfrm>
          <a:prstGeom prst="rect">
            <a:avLst/>
          </a:prstGeom>
          <a:noFill/>
          <a:ln>
            <a:noFill/>
          </a:ln>
        </p:spPr>
      </p:sp>
      <p:sp>
        <p:nvSpPr>
          <p:cNvPr id="83" name="Google Shape;83;p36"/>
          <p:cNvSpPr txBox="1">
            <a:spLocks noGrp="1"/>
          </p:cNvSpPr>
          <p:nvPr>
            <p:ph type="body" idx="1"/>
          </p:nvPr>
        </p:nvSpPr>
        <p:spPr>
          <a:xfrm>
            <a:off x="435894" y="3945096"/>
            <a:ext cx="8272200" cy="4491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180"/>
              </a:spcBef>
              <a:spcAft>
                <a:spcPts val="0"/>
              </a:spcAft>
              <a:buClr>
                <a:srgbClr val="000000"/>
              </a:buClr>
              <a:buSzPts val="828"/>
              <a:buFont typeface="Arial"/>
              <a:buNone/>
              <a:defRPr sz="900" b="0" i="0" u="none" strike="noStrike" cap="none">
                <a:solidFill>
                  <a:schemeClr val="dk2"/>
                </a:solidFill>
                <a:latin typeface="Fira Sans"/>
                <a:ea typeface="Fira Sans"/>
                <a:cs typeface="Fira Sans"/>
                <a:sym typeface="Fira Sans"/>
              </a:defRPr>
            </a:lvl1pPr>
            <a:lvl2pPr marL="914400" marR="0" lvl="1" indent="-228600" algn="l" rtl="0">
              <a:lnSpc>
                <a:spcPct val="100000"/>
              </a:lnSpc>
              <a:spcBef>
                <a:spcPts val="450"/>
              </a:spcBef>
              <a:spcAft>
                <a:spcPts val="0"/>
              </a:spcAft>
              <a:buClr>
                <a:srgbClr val="000000"/>
              </a:buClr>
              <a:buSzPts val="828"/>
              <a:buFont typeface="Arial"/>
              <a:buNone/>
              <a:defRPr sz="900" b="0" i="0" u="none" strike="noStrike" cap="none">
                <a:solidFill>
                  <a:srgbClr val="000000"/>
                </a:solidFill>
                <a:latin typeface="Arial"/>
                <a:ea typeface="Arial"/>
                <a:cs typeface="Arial"/>
                <a:sym typeface="Arial"/>
              </a:defRPr>
            </a:lvl2pPr>
            <a:lvl3pPr marL="1371600" marR="0" lvl="2" indent="-228600" algn="l" rtl="0">
              <a:lnSpc>
                <a:spcPct val="100000"/>
              </a:lnSpc>
              <a:spcBef>
                <a:spcPts val="450"/>
              </a:spcBef>
              <a:spcAft>
                <a:spcPts val="0"/>
              </a:spcAft>
              <a:buClr>
                <a:srgbClr val="000000"/>
              </a:buClr>
              <a:buSzPts val="690"/>
              <a:buFont typeface="Arial"/>
              <a:buNone/>
              <a:defRPr sz="750" b="0" i="0" u="none" strike="noStrike" cap="none">
                <a:solidFill>
                  <a:srgbClr val="000000"/>
                </a:solidFill>
                <a:latin typeface="Arial"/>
                <a:ea typeface="Arial"/>
                <a:cs typeface="Arial"/>
                <a:sym typeface="Arial"/>
              </a:defRPr>
            </a:lvl3pPr>
            <a:lvl4pPr marL="1828800" marR="0" lvl="3" indent="-228600" algn="l" rtl="0">
              <a:lnSpc>
                <a:spcPct val="100000"/>
              </a:lnSpc>
              <a:spcBef>
                <a:spcPts val="450"/>
              </a:spcBef>
              <a:spcAft>
                <a:spcPts val="0"/>
              </a:spcAft>
              <a:buClr>
                <a:srgbClr val="000000"/>
              </a:buClr>
              <a:buSzPts val="621"/>
              <a:buFont typeface="Arial"/>
              <a:buNone/>
              <a:defRPr sz="675" b="0" i="0" u="none" strike="noStrike" cap="none">
                <a:solidFill>
                  <a:srgbClr val="000000"/>
                </a:solidFill>
                <a:latin typeface="Arial"/>
                <a:ea typeface="Arial"/>
                <a:cs typeface="Arial"/>
                <a:sym typeface="Arial"/>
              </a:defRPr>
            </a:lvl4pPr>
            <a:lvl5pPr marL="2286000" marR="0" lvl="4" indent="-228600" algn="l" rtl="0">
              <a:lnSpc>
                <a:spcPct val="100000"/>
              </a:lnSpc>
              <a:spcBef>
                <a:spcPts val="450"/>
              </a:spcBef>
              <a:spcAft>
                <a:spcPts val="0"/>
              </a:spcAft>
              <a:buClr>
                <a:srgbClr val="000000"/>
              </a:buClr>
              <a:buSzPts val="621"/>
              <a:buFont typeface="Arial"/>
              <a:buNone/>
              <a:defRPr sz="675" b="0" i="0" u="none" strike="noStrike" cap="none">
                <a:solidFill>
                  <a:srgbClr val="000000"/>
                </a:solidFill>
                <a:latin typeface="Arial"/>
                <a:ea typeface="Arial"/>
                <a:cs typeface="Arial"/>
                <a:sym typeface="Arial"/>
              </a:defRPr>
            </a:lvl5pPr>
            <a:lvl6pPr marL="2743200" marR="0" lvl="5" indent="-228600" algn="l" rtl="0">
              <a:lnSpc>
                <a:spcPct val="100000"/>
              </a:lnSpc>
              <a:spcBef>
                <a:spcPts val="450"/>
              </a:spcBef>
              <a:spcAft>
                <a:spcPts val="0"/>
              </a:spcAft>
              <a:buClr>
                <a:srgbClr val="000000"/>
              </a:buClr>
              <a:buSzPts val="621"/>
              <a:buFont typeface="Arial"/>
              <a:buNone/>
              <a:defRPr sz="675" b="0" i="0" u="none" strike="noStrike" cap="none">
                <a:solidFill>
                  <a:srgbClr val="000000"/>
                </a:solidFill>
                <a:latin typeface="Arial"/>
                <a:ea typeface="Arial"/>
                <a:cs typeface="Arial"/>
                <a:sym typeface="Arial"/>
              </a:defRPr>
            </a:lvl6pPr>
            <a:lvl7pPr marL="3200400" marR="0" lvl="6" indent="-228600" algn="l" rtl="0">
              <a:lnSpc>
                <a:spcPct val="100000"/>
              </a:lnSpc>
              <a:spcBef>
                <a:spcPts val="450"/>
              </a:spcBef>
              <a:spcAft>
                <a:spcPts val="0"/>
              </a:spcAft>
              <a:buClr>
                <a:srgbClr val="000000"/>
              </a:buClr>
              <a:buSzPts val="621"/>
              <a:buFont typeface="Arial"/>
              <a:buNone/>
              <a:defRPr sz="675" b="0" i="0" u="none" strike="noStrike" cap="none">
                <a:solidFill>
                  <a:srgbClr val="000000"/>
                </a:solidFill>
                <a:latin typeface="Arial"/>
                <a:ea typeface="Arial"/>
                <a:cs typeface="Arial"/>
                <a:sym typeface="Arial"/>
              </a:defRPr>
            </a:lvl7pPr>
            <a:lvl8pPr marL="3657600" marR="0" lvl="7" indent="-228600" algn="l" rtl="0">
              <a:lnSpc>
                <a:spcPct val="100000"/>
              </a:lnSpc>
              <a:spcBef>
                <a:spcPts val="450"/>
              </a:spcBef>
              <a:spcAft>
                <a:spcPts val="0"/>
              </a:spcAft>
              <a:buClr>
                <a:srgbClr val="000000"/>
              </a:buClr>
              <a:buSzPts val="621"/>
              <a:buFont typeface="Arial"/>
              <a:buNone/>
              <a:defRPr sz="675" b="0" i="0" u="none" strike="noStrike" cap="none">
                <a:solidFill>
                  <a:srgbClr val="000000"/>
                </a:solidFill>
                <a:latin typeface="Arial"/>
                <a:ea typeface="Arial"/>
                <a:cs typeface="Arial"/>
                <a:sym typeface="Arial"/>
              </a:defRPr>
            </a:lvl8pPr>
            <a:lvl9pPr marL="4114800" marR="0" lvl="8" indent="-228600" algn="l" rtl="0">
              <a:lnSpc>
                <a:spcPct val="100000"/>
              </a:lnSpc>
              <a:spcBef>
                <a:spcPts val="450"/>
              </a:spcBef>
              <a:spcAft>
                <a:spcPts val="450"/>
              </a:spcAft>
              <a:buClr>
                <a:srgbClr val="000000"/>
              </a:buClr>
              <a:buSzPts val="621"/>
              <a:buFont typeface="Arial"/>
              <a:buNone/>
              <a:defRPr sz="675" b="0" i="0" u="none" strike="noStrike" cap="none">
                <a:solidFill>
                  <a:srgbClr val="000000"/>
                </a:solidFill>
                <a:latin typeface="Arial"/>
                <a:ea typeface="Arial"/>
                <a:cs typeface="Arial"/>
                <a:sym typeface="Arial"/>
              </a:defRPr>
            </a:lvl9pPr>
          </a:lstStyle>
          <a:p>
            <a:endParaRPr/>
          </a:p>
        </p:txBody>
      </p:sp>
      <p:sp>
        <p:nvSpPr>
          <p:cNvPr id="84" name="Google Shape;84;p36"/>
          <p:cNvSpPr txBox="1">
            <a:spLocks noGrp="1"/>
          </p:cNvSpPr>
          <p:nvPr>
            <p:ph type="dt" idx="10"/>
          </p:nvPr>
        </p:nvSpPr>
        <p:spPr>
          <a:xfrm>
            <a:off x="5704464" y="4467103"/>
            <a:ext cx="2133600" cy="2739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85" name="Google Shape;85;p36"/>
          <p:cNvSpPr txBox="1">
            <a:spLocks noGrp="1"/>
          </p:cNvSpPr>
          <p:nvPr>
            <p:ph type="ftr" idx="11"/>
          </p:nvPr>
        </p:nvSpPr>
        <p:spPr>
          <a:xfrm>
            <a:off x="435894" y="4463859"/>
            <a:ext cx="5187900" cy="273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86" name="Google Shape;86;p36"/>
          <p:cNvSpPr txBox="1">
            <a:spLocks noGrp="1"/>
          </p:cNvSpPr>
          <p:nvPr>
            <p:ph type="sldNum" idx="12"/>
          </p:nvPr>
        </p:nvSpPr>
        <p:spPr>
          <a:xfrm>
            <a:off x="7918725" y="4467103"/>
            <a:ext cx="789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1pPr>
            <a:lvl2pPr marL="0" marR="0" lvl="1"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2pPr>
            <a:lvl3pPr marL="0" marR="0" lvl="2"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3pPr>
            <a:lvl4pPr marL="0" marR="0" lvl="3"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4pPr>
            <a:lvl5pPr marL="0" marR="0" lvl="4"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5pPr>
            <a:lvl6pPr marL="0" marR="0" lvl="5"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6pPr>
            <a:lvl7pPr marL="0" marR="0" lvl="6"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7pPr>
            <a:lvl8pPr marL="0" marR="0" lvl="7"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8pPr>
            <a:lvl9pPr marL="0" marR="0" lvl="8"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87"/>
        <p:cNvGrpSpPr/>
        <p:nvPr/>
      </p:nvGrpSpPr>
      <p:grpSpPr>
        <a:xfrm>
          <a:off x="0" y="0"/>
          <a:ext cx="0" cy="0"/>
          <a:chOff x="0" y="0"/>
          <a:chExt cx="0" cy="0"/>
        </a:xfrm>
      </p:grpSpPr>
      <p:sp>
        <p:nvSpPr>
          <p:cNvPr id="88" name="Google Shape;88;p37"/>
          <p:cNvSpPr/>
          <p:nvPr/>
        </p:nvSpPr>
        <p:spPr>
          <a:xfrm>
            <a:off x="330214" y="460805"/>
            <a:ext cx="8481900" cy="891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37"/>
          <p:cNvSpPr txBox="1">
            <a:spLocks noGrp="1"/>
          </p:cNvSpPr>
          <p:nvPr>
            <p:ph type="title"/>
          </p:nvPr>
        </p:nvSpPr>
        <p:spPr>
          <a:xfrm>
            <a:off x="435894" y="526617"/>
            <a:ext cx="8272200" cy="7605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solidFill>
                  <a:schemeClr val="lt1"/>
                </a:solidFill>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7"/>
          <p:cNvSpPr txBox="1">
            <a:spLocks noGrp="1"/>
          </p:cNvSpPr>
          <p:nvPr>
            <p:ph type="body" idx="1"/>
          </p:nvPr>
        </p:nvSpPr>
        <p:spPr>
          <a:xfrm rot="5400000">
            <a:off x="3250956" y="-1063048"/>
            <a:ext cx="2642100" cy="8272200"/>
          </a:xfrm>
          <a:prstGeom prst="rect">
            <a:avLst/>
          </a:prstGeom>
          <a:noFill/>
          <a:ln>
            <a:noFill/>
          </a:ln>
        </p:spPr>
        <p:txBody>
          <a:bodyPr spcFirstLastPara="1" wrap="square" lIns="91425" tIns="45700" rIns="91425" bIns="45700" anchor="t" anchorCtr="0">
            <a:normAutofit/>
          </a:bodyPr>
          <a:lstStyle>
            <a:lvl1pPr marL="457200" marR="0" lvl="0" indent="-307467" algn="l" rtl="0">
              <a:lnSpc>
                <a:spcPct val="100000"/>
              </a:lnSpc>
              <a:spcBef>
                <a:spcPts val="270"/>
              </a:spcBef>
              <a:spcAft>
                <a:spcPts val="0"/>
              </a:spcAft>
              <a:buClr>
                <a:schemeClr val="lt2"/>
              </a:buClr>
              <a:buSzPts val="1242"/>
              <a:buFont typeface="Arial"/>
              <a:buChar char="◼"/>
              <a:defRPr sz="1400" b="0" i="0" u="none" strike="noStrike" cap="none">
                <a:solidFill>
                  <a:schemeClr val="dk2"/>
                </a:solidFill>
                <a:latin typeface="Fira Sans"/>
                <a:ea typeface="Fira Sans"/>
                <a:cs typeface="Fira Sans"/>
                <a:sym typeface="Fira Sans"/>
              </a:defRPr>
            </a:lvl1pPr>
            <a:lvl2pPr marL="914400" marR="0" lvl="1" indent="-298704" algn="l" rtl="0">
              <a:lnSpc>
                <a:spcPct val="100000"/>
              </a:lnSpc>
              <a:spcBef>
                <a:spcPts val="450"/>
              </a:spcBef>
              <a:spcAft>
                <a:spcPts val="0"/>
              </a:spcAft>
              <a:buClr>
                <a:srgbClr val="000000"/>
              </a:buClr>
              <a:buSzPts val="1104"/>
              <a:buFont typeface="Arial"/>
              <a:buChar char="◼"/>
              <a:defRPr sz="1400" b="0" i="0" u="none" strike="noStrike" cap="none">
                <a:solidFill>
                  <a:srgbClr val="000000"/>
                </a:solidFill>
                <a:latin typeface="Arial"/>
                <a:ea typeface="Arial"/>
                <a:cs typeface="Arial"/>
                <a:sym typeface="Arial"/>
              </a:defRPr>
            </a:lvl2pPr>
            <a:lvl3pPr marL="1371600" marR="0" lvl="2" indent="-289941" algn="l" rtl="0">
              <a:lnSpc>
                <a:spcPct val="100000"/>
              </a:lnSpc>
              <a:spcBef>
                <a:spcPts val="450"/>
              </a:spcBef>
              <a:spcAft>
                <a:spcPts val="0"/>
              </a:spcAft>
              <a:buClr>
                <a:srgbClr val="000000"/>
              </a:buClr>
              <a:buSzPts val="966"/>
              <a:buFont typeface="Arial"/>
              <a:buChar char="◼"/>
              <a:defRPr sz="1400" b="0" i="0" u="none" strike="noStrike" cap="none">
                <a:solidFill>
                  <a:srgbClr val="000000"/>
                </a:solidFill>
                <a:latin typeface="Arial"/>
                <a:ea typeface="Arial"/>
                <a:cs typeface="Arial"/>
                <a:sym typeface="Arial"/>
              </a:defRPr>
            </a:lvl3pPr>
            <a:lvl4pPr marL="1828800" marR="0" lvl="3" indent="-281178" algn="l" rtl="0">
              <a:lnSpc>
                <a:spcPct val="100000"/>
              </a:lnSpc>
              <a:spcBef>
                <a:spcPts val="450"/>
              </a:spcBef>
              <a:spcAft>
                <a:spcPts val="0"/>
              </a:spcAft>
              <a:buClr>
                <a:srgbClr val="000000"/>
              </a:buClr>
              <a:buSzPts val="828"/>
              <a:buFont typeface="Arial"/>
              <a:buChar char="◼"/>
              <a:defRPr sz="1400" b="0" i="0" u="none" strike="noStrike" cap="none">
                <a:solidFill>
                  <a:srgbClr val="000000"/>
                </a:solidFill>
                <a:latin typeface="Arial"/>
                <a:ea typeface="Arial"/>
                <a:cs typeface="Arial"/>
                <a:sym typeface="Arial"/>
              </a:defRPr>
            </a:lvl4pPr>
            <a:lvl5pPr marL="2286000" marR="0" lvl="4" indent="-281178" algn="l" rtl="0">
              <a:lnSpc>
                <a:spcPct val="100000"/>
              </a:lnSpc>
              <a:spcBef>
                <a:spcPts val="450"/>
              </a:spcBef>
              <a:spcAft>
                <a:spcPts val="0"/>
              </a:spcAft>
              <a:buClr>
                <a:srgbClr val="000000"/>
              </a:buClr>
              <a:buSzPts val="828"/>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1" name="Google Shape;91;p37"/>
          <p:cNvSpPr txBox="1">
            <a:spLocks noGrp="1"/>
          </p:cNvSpPr>
          <p:nvPr>
            <p:ph type="dt" idx="10"/>
          </p:nvPr>
        </p:nvSpPr>
        <p:spPr>
          <a:xfrm>
            <a:off x="5704464" y="4467103"/>
            <a:ext cx="2133600" cy="2739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92" name="Google Shape;92;p37"/>
          <p:cNvSpPr txBox="1">
            <a:spLocks noGrp="1"/>
          </p:cNvSpPr>
          <p:nvPr>
            <p:ph type="ftr" idx="11"/>
          </p:nvPr>
        </p:nvSpPr>
        <p:spPr>
          <a:xfrm>
            <a:off x="435894" y="4463859"/>
            <a:ext cx="5187900" cy="273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93" name="Google Shape;93;p37"/>
          <p:cNvSpPr txBox="1">
            <a:spLocks noGrp="1"/>
          </p:cNvSpPr>
          <p:nvPr>
            <p:ph type="sldNum" idx="12"/>
          </p:nvPr>
        </p:nvSpPr>
        <p:spPr>
          <a:xfrm>
            <a:off x="7918725" y="4467103"/>
            <a:ext cx="789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1pPr>
            <a:lvl2pPr marL="0" marR="0" lvl="1"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2pPr>
            <a:lvl3pPr marL="0" marR="0" lvl="2"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3pPr>
            <a:lvl4pPr marL="0" marR="0" lvl="3"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4pPr>
            <a:lvl5pPr marL="0" marR="0" lvl="4"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5pPr>
            <a:lvl6pPr marL="0" marR="0" lvl="5"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6pPr>
            <a:lvl7pPr marL="0" marR="0" lvl="6"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7pPr>
            <a:lvl8pPr marL="0" marR="0" lvl="7"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8pPr>
            <a:lvl9pPr marL="0" marR="0" lvl="8"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94"/>
        <p:cNvGrpSpPr/>
        <p:nvPr/>
      </p:nvGrpSpPr>
      <p:grpSpPr>
        <a:xfrm>
          <a:off x="0" y="0"/>
          <a:ext cx="0" cy="0"/>
          <a:chOff x="0" y="0"/>
          <a:chExt cx="0" cy="0"/>
        </a:xfrm>
      </p:grpSpPr>
      <p:sp>
        <p:nvSpPr>
          <p:cNvPr id="95" name="Google Shape;95;p38"/>
          <p:cNvSpPr/>
          <p:nvPr/>
        </p:nvSpPr>
        <p:spPr>
          <a:xfrm>
            <a:off x="6629401" y="449794"/>
            <a:ext cx="2180100" cy="4362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38"/>
          <p:cNvSpPr txBox="1">
            <a:spLocks noGrp="1"/>
          </p:cNvSpPr>
          <p:nvPr>
            <p:ph type="title"/>
          </p:nvPr>
        </p:nvSpPr>
        <p:spPr>
          <a:xfrm rot="5400000">
            <a:off x="5437324" y="1698995"/>
            <a:ext cx="3887400" cy="15030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8"/>
          <p:cNvSpPr txBox="1">
            <a:spLocks noGrp="1"/>
          </p:cNvSpPr>
          <p:nvPr>
            <p:ph type="body" idx="1"/>
          </p:nvPr>
        </p:nvSpPr>
        <p:spPr>
          <a:xfrm rot="5400000">
            <a:off x="1598552" y="-510655"/>
            <a:ext cx="3887400" cy="5922300"/>
          </a:xfrm>
          <a:prstGeom prst="rect">
            <a:avLst/>
          </a:prstGeom>
          <a:noFill/>
          <a:ln>
            <a:noFill/>
          </a:ln>
        </p:spPr>
        <p:txBody>
          <a:bodyPr spcFirstLastPara="1" wrap="square" lIns="91425" tIns="45700" rIns="91425" bIns="45700" anchor="t" anchorCtr="0">
            <a:normAutofit/>
          </a:bodyPr>
          <a:lstStyle>
            <a:lvl1pPr marL="457200" marR="0" lvl="0" indent="-333756" algn="l" rtl="0">
              <a:lnSpc>
                <a:spcPct val="100000"/>
              </a:lnSpc>
              <a:spcBef>
                <a:spcPts val="360"/>
              </a:spcBef>
              <a:spcAft>
                <a:spcPts val="0"/>
              </a:spcAft>
              <a:buClr>
                <a:schemeClr val="lt2"/>
              </a:buClr>
              <a:buSzPts val="1656"/>
              <a:buFont typeface="Arial"/>
              <a:buChar char="◼"/>
              <a:defRPr sz="1400" b="0" i="0" u="none" strike="noStrike" cap="none">
                <a:solidFill>
                  <a:schemeClr val="dk2"/>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8" name="Google Shape;98;p38"/>
          <p:cNvSpPr txBox="1">
            <a:spLocks noGrp="1"/>
          </p:cNvSpPr>
          <p:nvPr>
            <p:ph type="dt" idx="10"/>
          </p:nvPr>
        </p:nvSpPr>
        <p:spPr>
          <a:xfrm>
            <a:off x="5704464" y="4467103"/>
            <a:ext cx="2133600" cy="2739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675" b="0" i="0" u="none" strike="noStrike" cap="none">
                <a:solidFill>
                  <a:schemeClr val="lt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99" name="Google Shape;99;p38"/>
          <p:cNvSpPr txBox="1">
            <a:spLocks noGrp="1"/>
          </p:cNvSpPr>
          <p:nvPr>
            <p:ph type="ftr" idx="11"/>
          </p:nvPr>
        </p:nvSpPr>
        <p:spPr>
          <a:xfrm>
            <a:off x="435894" y="4463859"/>
            <a:ext cx="5187900" cy="273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00" name="Google Shape;100;p38"/>
          <p:cNvSpPr txBox="1">
            <a:spLocks noGrp="1"/>
          </p:cNvSpPr>
          <p:nvPr>
            <p:ph type="sldNum" idx="12"/>
          </p:nvPr>
        </p:nvSpPr>
        <p:spPr>
          <a:xfrm>
            <a:off x="7918725" y="4467103"/>
            <a:ext cx="789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1pPr>
            <a:lvl2pPr marL="0" marR="0" lvl="1"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2pPr>
            <a:lvl3pPr marL="0" marR="0" lvl="2"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3pPr>
            <a:lvl4pPr marL="0" marR="0" lvl="3"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4pPr>
            <a:lvl5pPr marL="0" marR="0" lvl="4"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5pPr>
            <a:lvl6pPr marL="0" marR="0" lvl="5"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6pPr>
            <a:lvl7pPr marL="0" marR="0" lvl="6"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7pPr>
            <a:lvl8pPr marL="0" marR="0" lvl="7"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8pPr>
            <a:lvl9pPr marL="0" marR="0" lvl="8"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con sets layout">
  <p:cSld name="icon sets layout">
    <p:spTree>
      <p:nvGrpSpPr>
        <p:cNvPr id="1" name="Shape 21"/>
        <p:cNvGrpSpPr/>
        <p:nvPr/>
      </p:nvGrpSpPr>
      <p:grpSpPr>
        <a:xfrm>
          <a:off x="0" y="0"/>
          <a:ext cx="0" cy="0"/>
          <a:chOff x="0" y="0"/>
          <a:chExt cx="0" cy="0"/>
        </a:xfrm>
      </p:grpSpPr>
      <p:sp>
        <p:nvSpPr>
          <p:cNvPr id="22" name="Google Shape;22;p27"/>
          <p:cNvSpPr txBox="1">
            <a:spLocks noGrp="1"/>
          </p:cNvSpPr>
          <p:nvPr>
            <p:ph type="body" idx="1"/>
          </p:nvPr>
        </p:nvSpPr>
        <p:spPr>
          <a:xfrm>
            <a:off x="0" y="434763"/>
            <a:ext cx="9144000" cy="5760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720"/>
              </a:spcBef>
              <a:spcAft>
                <a:spcPts val="0"/>
              </a:spcAft>
              <a:buClr>
                <a:srgbClr val="000000"/>
              </a:buClr>
              <a:buSzPts val="3312"/>
              <a:buFont typeface="Arial"/>
              <a:buNone/>
              <a:defRPr sz="3600" b="0" i="0" u="none" strike="noStrike" cap="none">
                <a:solidFill>
                  <a:schemeClr val="dk2"/>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Slide layout">
  <p:cSld name="Cover Slide layout">
    <p:spTree>
      <p:nvGrpSpPr>
        <p:cNvPr id="1" name="Shape 23"/>
        <p:cNvGrpSpPr/>
        <p:nvPr/>
      </p:nvGrpSpPr>
      <p:grpSpPr>
        <a:xfrm>
          <a:off x="0" y="0"/>
          <a:ext cx="0" cy="0"/>
          <a:chOff x="0" y="0"/>
          <a:chExt cx="0" cy="0"/>
        </a:xfrm>
      </p:grpSpPr>
      <p:sp>
        <p:nvSpPr>
          <p:cNvPr id="24" name="Google Shape;24;p25"/>
          <p:cNvSpPr txBox="1">
            <a:spLocks noGrp="1"/>
          </p:cNvSpPr>
          <p:nvPr>
            <p:ph type="body" idx="1"/>
          </p:nvPr>
        </p:nvSpPr>
        <p:spPr>
          <a:xfrm>
            <a:off x="3923928" y="2643759"/>
            <a:ext cx="5220000" cy="10800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720"/>
              </a:spcBef>
              <a:spcAft>
                <a:spcPts val="0"/>
              </a:spcAft>
              <a:buClr>
                <a:srgbClr val="000000"/>
              </a:buClr>
              <a:buSzPts val="3312"/>
              <a:buFont typeface="Arial"/>
              <a:buNone/>
              <a:defRPr sz="3600" b="0" i="0" u="none" strike="noStrike" cap="none">
                <a:solidFill>
                  <a:schemeClr val="dk2"/>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5" name="Google Shape;25;p25"/>
          <p:cNvSpPr txBox="1">
            <a:spLocks noGrp="1"/>
          </p:cNvSpPr>
          <p:nvPr>
            <p:ph type="body" idx="2"/>
          </p:nvPr>
        </p:nvSpPr>
        <p:spPr>
          <a:xfrm>
            <a:off x="3923928" y="3723878"/>
            <a:ext cx="5220000" cy="5040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280"/>
              </a:spcBef>
              <a:spcAft>
                <a:spcPts val="0"/>
              </a:spcAft>
              <a:buClr>
                <a:srgbClr val="000000"/>
              </a:buClr>
              <a:buSzPts val="1288"/>
              <a:buFont typeface="Arial"/>
              <a:buNone/>
              <a:defRPr sz="1400" b="0" i="0" u="none" strike="noStrike" cap="none">
                <a:solidFill>
                  <a:schemeClr val="dk2"/>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26"/>
        <p:cNvGrpSpPr/>
        <p:nvPr/>
      </p:nvGrpSpPr>
      <p:grpSpPr>
        <a:xfrm>
          <a:off x="0" y="0"/>
          <a:ext cx="0" cy="0"/>
          <a:chOff x="0" y="0"/>
          <a:chExt cx="0" cy="0"/>
        </a:xfrm>
      </p:grpSpPr>
      <p:sp>
        <p:nvSpPr>
          <p:cNvPr id="27" name="Google Shape;27;p28"/>
          <p:cNvSpPr/>
          <p:nvPr/>
        </p:nvSpPr>
        <p:spPr>
          <a:xfrm>
            <a:off x="334900" y="2314324"/>
            <a:ext cx="8447100" cy="247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 name="Google Shape;28;p28"/>
          <p:cNvSpPr txBox="1">
            <a:spLocks noGrp="1"/>
          </p:cNvSpPr>
          <p:nvPr>
            <p:ph type="ctrTitle"/>
          </p:nvPr>
        </p:nvSpPr>
        <p:spPr>
          <a:xfrm>
            <a:off x="435894" y="765324"/>
            <a:ext cx="8245200" cy="11064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700"/>
              <a:buFont typeface="Gill Sans"/>
              <a:buNone/>
              <a:defRPr sz="2700">
                <a:solidFill>
                  <a:schemeClr val="dk1"/>
                </a:solidFill>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subTitle" idx="1"/>
          </p:nvPr>
        </p:nvSpPr>
        <p:spPr>
          <a:xfrm>
            <a:off x="435895" y="1871584"/>
            <a:ext cx="8245200" cy="442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40"/>
              </a:spcBef>
              <a:spcAft>
                <a:spcPts val="0"/>
              </a:spcAft>
              <a:buClr>
                <a:srgbClr val="000000"/>
              </a:buClr>
              <a:buSzPts val="1104"/>
              <a:buFont typeface="Arial"/>
              <a:buNone/>
              <a:defRPr sz="1200" b="0" i="0" u="none" strike="noStrike" cap="none">
                <a:solidFill>
                  <a:schemeClr val="dk2"/>
                </a:solidFill>
                <a:latin typeface="Fira Sans"/>
                <a:ea typeface="Fira Sans"/>
                <a:cs typeface="Fira Sans"/>
                <a:sym typeface="Fira Sans"/>
              </a:defRPr>
            </a:lvl1pPr>
            <a:lvl2pPr marR="0" lvl="1" algn="ctr" rtl="0">
              <a:lnSpc>
                <a:spcPct val="100000"/>
              </a:lnSpc>
              <a:spcBef>
                <a:spcPts val="450"/>
              </a:spcBef>
              <a:spcAft>
                <a:spcPts val="0"/>
              </a:spcAft>
              <a:buClr>
                <a:srgbClr val="000000"/>
              </a:buClr>
              <a:buSzPts val="1104"/>
              <a:buFont typeface="Arial"/>
              <a:buNone/>
              <a:defRPr sz="1400" b="0" i="0" u="none" strike="noStrike" cap="none">
                <a:solidFill>
                  <a:srgbClr val="8BAFCD"/>
                </a:solidFill>
                <a:latin typeface="Arial"/>
                <a:ea typeface="Arial"/>
                <a:cs typeface="Arial"/>
                <a:sym typeface="Arial"/>
              </a:defRPr>
            </a:lvl2pPr>
            <a:lvl3pPr marR="0" lvl="2" algn="ctr" rtl="0">
              <a:lnSpc>
                <a:spcPct val="100000"/>
              </a:lnSpc>
              <a:spcBef>
                <a:spcPts val="450"/>
              </a:spcBef>
              <a:spcAft>
                <a:spcPts val="0"/>
              </a:spcAft>
              <a:buClr>
                <a:srgbClr val="000000"/>
              </a:buClr>
              <a:buSzPts val="966"/>
              <a:buFont typeface="Arial"/>
              <a:buNone/>
              <a:defRPr sz="1400" b="0" i="0" u="none" strike="noStrike" cap="none">
                <a:solidFill>
                  <a:srgbClr val="8BAFCD"/>
                </a:solidFill>
                <a:latin typeface="Arial"/>
                <a:ea typeface="Arial"/>
                <a:cs typeface="Arial"/>
                <a:sym typeface="Arial"/>
              </a:defRPr>
            </a:lvl3pPr>
            <a:lvl4pPr marR="0" lvl="3" algn="ctr" rtl="0">
              <a:lnSpc>
                <a:spcPct val="100000"/>
              </a:lnSpc>
              <a:spcBef>
                <a:spcPts val="450"/>
              </a:spcBef>
              <a:spcAft>
                <a:spcPts val="0"/>
              </a:spcAft>
              <a:buClr>
                <a:srgbClr val="000000"/>
              </a:buClr>
              <a:buSzPts val="828"/>
              <a:buFont typeface="Arial"/>
              <a:buNone/>
              <a:defRPr sz="1400" b="0" i="0" u="none" strike="noStrike" cap="none">
                <a:solidFill>
                  <a:srgbClr val="8BAFCD"/>
                </a:solidFill>
                <a:latin typeface="Arial"/>
                <a:ea typeface="Arial"/>
                <a:cs typeface="Arial"/>
                <a:sym typeface="Arial"/>
              </a:defRPr>
            </a:lvl4pPr>
            <a:lvl5pPr marR="0" lvl="4" algn="ctr" rtl="0">
              <a:lnSpc>
                <a:spcPct val="100000"/>
              </a:lnSpc>
              <a:spcBef>
                <a:spcPts val="450"/>
              </a:spcBef>
              <a:spcAft>
                <a:spcPts val="0"/>
              </a:spcAft>
              <a:buClr>
                <a:srgbClr val="000000"/>
              </a:buClr>
              <a:buSzPts val="828"/>
              <a:buFont typeface="Arial"/>
              <a:buNone/>
              <a:defRPr sz="1400" b="0" i="0" u="none" strike="noStrike" cap="none">
                <a:solidFill>
                  <a:srgbClr val="8BAFCD"/>
                </a:solidFill>
                <a:latin typeface="Arial"/>
                <a:ea typeface="Arial"/>
                <a:cs typeface="Arial"/>
                <a:sym typeface="Arial"/>
              </a:defRPr>
            </a:lvl5pPr>
            <a:lvl6pPr marR="0" lvl="5" algn="ctr" rtl="0">
              <a:lnSpc>
                <a:spcPct val="100000"/>
              </a:lnSpc>
              <a:spcBef>
                <a:spcPts val="450"/>
              </a:spcBef>
              <a:spcAft>
                <a:spcPts val="0"/>
              </a:spcAft>
              <a:buClr>
                <a:srgbClr val="000000"/>
              </a:buClr>
              <a:buSzPts val="828"/>
              <a:buFont typeface="Arial"/>
              <a:buNone/>
              <a:defRPr sz="1400" b="0" i="0" u="none" strike="noStrike" cap="none">
                <a:solidFill>
                  <a:srgbClr val="8BAFCD"/>
                </a:solidFill>
                <a:latin typeface="Arial"/>
                <a:ea typeface="Arial"/>
                <a:cs typeface="Arial"/>
                <a:sym typeface="Arial"/>
              </a:defRPr>
            </a:lvl6pPr>
            <a:lvl7pPr marR="0" lvl="6" algn="ctr" rtl="0">
              <a:lnSpc>
                <a:spcPct val="100000"/>
              </a:lnSpc>
              <a:spcBef>
                <a:spcPts val="450"/>
              </a:spcBef>
              <a:spcAft>
                <a:spcPts val="0"/>
              </a:spcAft>
              <a:buClr>
                <a:srgbClr val="000000"/>
              </a:buClr>
              <a:buSzPts val="828"/>
              <a:buFont typeface="Arial"/>
              <a:buNone/>
              <a:defRPr sz="1400" b="0" i="0" u="none" strike="noStrike" cap="none">
                <a:solidFill>
                  <a:srgbClr val="8BAFCD"/>
                </a:solidFill>
                <a:latin typeface="Arial"/>
                <a:ea typeface="Arial"/>
                <a:cs typeface="Arial"/>
                <a:sym typeface="Arial"/>
              </a:defRPr>
            </a:lvl7pPr>
            <a:lvl8pPr marR="0" lvl="7" algn="ctr" rtl="0">
              <a:lnSpc>
                <a:spcPct val="100000"/>
              </a:lnSpc>
              <a:spcBef>
                <a:spcPts val="450"/>
              </a:spcBef>
              <a:spcAft>
                <a:spcPts val="0"/>
              </a:spcAft>
              <a:buClr>
                <a:srgbClr val="000000"/>
              </a:buClr>
              <a:buSzPts val="828"/>
              <a:buFont typeface="Arial"/>
              <a:buNone/>
              <a:defRPr sz="1400" b="0" i="0" u="none" strike="noStrike" cap="none">
                <a:solidFill>
                  <a:srgbClr val="8BAFCD"/>
                </a:solidFill>
                <a:latin typeface="Arial"/>
                <a:ea typeface="Arial"/>
                <a:cs typeface="Arial"/>
                <a:sym typeface="Arial"/>
              </a:defRPr>
            </a:lvl8pPr>
            <a:lvl9pPr marR="0" lvl="8" algn="ctr" rtl="0">
              <a:lnSpc>
                <a:spcPct val="100000"/>
              </a:lnSpc>
              <a:spcBef>
                <a:spcPts val="450"/>
              </a:spcBef>
              <a:spcAft>
                <a:spcPts val="450"/>
              </a:spcAft>
              <a:buClr>
                <a:srgbClr val="000000"/>
              </a:buClr>
              <a:buSzPts val="828"/>
              <a:buFont typeface="Arial"/>
              <a:buNone/>
              <a:defRPr sz="1400" b="0" i="0" u="none" strike="noStrike" cap="none">
                <a:solidFill>
                  <a:srgbClr val="8BAFCD"/>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30"/>
        <p:cNvGrpSpPr/>
        <p:nvPr/>
      </p:nvGrpSpPr>
      <p:grpSpPr>
        <a:xfrm>
          <a:off x="0" y="0"/>
          <a:ext cx="0" cy="0"/>
          <a:chOff x="0" y="0"/>
          <a:chExt cx="0" cy="0"/>
        </a:xfrm>
      </p:grpSpPr>
      <p:sp>
        <p:nvSpPr>
          <p:cNvPr id="31" name="Google Shape;31;p29"/>
          <p:cNvSpPr/>
          <p:nvPr/>
        </p:nvSpPr>
        <p:spPr>
          <a:xfrm>
            <a:off x="330214" y="460805"/>
            <a:ext cx="8481900" cy="891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ra Sans"/>
              <a:ea typeface="Fira Sans"/>
              <a:cs typeface="Fira Sans"/>
              <a:sym typeface="Fira Sans"/>
            </a:endParaRPr>
          </a:p>
        </p:txBody>
      </p:sp>
      <p:sp>
        <p:nvSpPr>
          <p:cNvPr id="32" name="Google Shape;32;p29"/>
          <p:cNvSpPr txBox="1">
            <a:spLocks noGrp="1"/>
          </p:cNvSpPr>
          <p:nvPr>
            <p:ph type="title"/>
          </p:nvPr>
        </p:nvSpPr>
        <p:spPr>
          <a:xfrm>
            <a:off x="435894" y="526617"/>
            <a:ext cx="8272200" cy="7605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solidFill>
                  <a:schemeClr val="lt1"/>
                </a:solidFill>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435895" y="1635373"/>
            <a:ext cx="8272200" cy="2758800"/>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00000"/>
              </a:lnSpc>
              <a:spcBef>
                <a:spcPts val="360"/>
              </a:spcBef>
              <a:spcAft>
                <a:spcPts val="0"/>
              </a:spcAft>
              <a:buClr>
                <a:schemeClr val="lt2"/>
              </a:buClr>
              <a:buSzPts val="1656"/>
              <a:buFont typeface="Arial"/>
              <a:buChar char="◼"/>
              <a:defRPr sz="1400" b="0" i="0" u="none" strike="noStrike" cap="none">
                <a:solidFill>
                  <a:schemeClr val="dk1"/>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4" name="Google Shape;34;p29"/>
          <p:cNvSpPr txBox="1">
            <a:spLocks noGrp="1"/>
          </p:cNvSpPr>
          <p:nvPr>
            <p:ph type="dt" idx="10"/>
          </p:nvPr>
        </p:nvSpPr>
        <p:spPr>
          <a:xfrm>
            <a:off x="5704464" y="4467103"/>
            <a:ext cx="2133600" cy="2739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35" name="Google Shape;35;p29"/>
          <p:cNvSpPr txBox="1">
            <a:spLocks noGrp="1"/>
          </p:cNvSpPr>
          <p:nvPr>
            <p:ph type="ftr" idx="11"/>
          </p:nvPr>
        </p:nvSpPr>
        <p:spPr>
          <a:xfrm>
            <a:off x="435894" y="4463859"/>
            <a:ext cx="5187900" cy="273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36" name="Google Shape;36;p29"/>
          <p:cNvSpPr txBox="1">
            <a:spLocks noGrp="1"/>
          </p:cNvSpPr>
          <p:nvPr>
            <p:ph type="sldNum" idx="12"/>
          </p:nvPr>
        </p:nvSpPr>
        <p:spPr>
          <a:xfrm>
            <a:off x="7918725" y="4467103"/>
            <a:ext cx="789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1pPr>
            <a:lvl2pPr marL="0" marR="0" lvl="1"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2pPr>
            <a:lvl3pPr marL="0" marR="0" lvl="2"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3pPr>
            <a:lvl4pPr marL="0" marR="0" lvl="3"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4pPr>
            <a:lvl5pPr marL="0" marR="0" lvl="4"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5pPr>
            <a:lvl6pPr marL="0" marR="0" lvl="5"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6pPr>
            <a:lvl7pPr marL="0" marR="0" lvl="6"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7pPr>
            <a:lvl8pPr marL="0" marR="0" lvl="7"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8pPr>
            <a:lvl9pPr marL="0" marR="0" lvl="8"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37"/>
        <p:cNvGrpSpPr/>
        <p:nvPr/>
      </p:nvGrpSpPr>
      <p:grpSpPr>
        <a:xfrm>
          <a:off x="0" y="0"/>
          <a:ext cx="0" cy="0"/>
          <a:chOff x="0" y="0"/>
          <a:chExt cx="0" cy="0"/>
        </a:xfrm>
      </p:grpSpPr>
      <p:sp>
        <p:nvSpPr>
          <p:cNvPr id="38" name="Google Shape;38;p30"/>
          <p:cNvSpPr/>
          <p:nvPr/>
        </p:nvSpPr>
        <p:spPr>
          <a:xfrm>
            <a:off x="335863" y="3849996"/>
            <a:ext cx="8468100" cy="944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30"/>
          <p:cNvSpPr txBox="1">
            <a:spLocks noGrp="1"/>
          </p:cNvSpPr>
          <p:nvPr>
            <p:ph type="title"/>
          </p:nvPr>
        </p:nvSpPr>
        <p:spPr>
          <a:xfrm>
            <a:off x="435895" y="2282933"/>
            <a:ext cx="8272200" cy="1123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700"/>
              <a:buFont typeface="Gill Sans"/>
              <a:buNone/>
              <a:defRPr sz="2700" b="0" cap="none">
                <a:solidFill>
                  <a:schemeClr val="dk1"/>
                </a:solidFill>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0"/>
          <p:cNvSpPr txBox="1">
            <a:spLocks noGrp="1"/>
          </p:cNvSpPr>
          <p:nvPr>
            <p:ph type="body" idx="1"/>
          </p:nvPr>
        </p:nvSpPr>
        <p:spPr>
          <a:xfrm>
            <a:off x="435895" y="3406063"/>
            <a:ext cx="8272200" cy="4503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270"/>
              </a:spcBef>
              <a:spcAft>
                <a:spcPts val="0"/>
              </a:spcAft>
              <a:buClr>
                <a:srgbClr val="000000"/>
              </a:buClr>
              <a:buSzPts val="1242"/>
              <a:buFont typeface="Arial"/>
              <a:buNone/>
              <a:defRPr sz="1350" b="0" i="0" u="none" strike="noStrike" cap="none">
                <a:solidFill>
                  <a:schemeClr val="accent2"/>
                </a:solidFill>
                <a:latin typeface="Fira Sans"/>
                <a:ea typeface="Fira Sans"/>
                <a:cs typeface="Fira Sans"/>
                <a:sym typeface="Fira Sans"/>
              </a:defRPr>
            </a:lvl1pPr>
            <a:lvl2pPr marL="914400" marR="0" lvl="1" indent="-228600" algn="l" rtl="0">
              <a:lnSpc>
                <a:spcPct val="100000"/>
              </a:lnSpc>
              <a:spcBef>
                <a:spcPts val="450"/>
              </a:spcBef>
              <a:spcAft>
                <a:spcPts val="0"/>
              </a:spcAft>
              <a:buClr>
                <a:srgbClr val="000000"/>
              </a:buClr>
              <a:buSzPts val="1242"/>
              <a:buFont typeface="Arial"/>
              <a:buNone/>
              <a:defRPr sz="1350" b="0" i="0" u="none" strike="noStrike" cap="none">
                <a:solidFill>
                  <a:srgbClr val="8BAFCD"/>
                </a:solidFill>
                <a:latin typeface="Arial"/>
                <a:ea typeface="Arial"/>
                <a:cs typeface="Arial"/>
                <a:sym typeface="Arial"/>
              </a:defRPr>
            </a:lvl2pPr>
            <a:lvl3pPr marL="1371600" marR="0" lvl="2" indent="-228600" algn="l" rtl="0">
              <a:lnSpc>
                <a:spcPct val="100000"/>
              </a:lnSpc>
              <a:spcBef>
                <a:spcPts val="450"/>
              </a:spcBef>
              <a:spcAft>
                <a:spcPts val="0"/>
              </a:spcAft>
              <a:buClr>
                <a:srgbClr val="000000"/>
              </a:buClr>
              <a:buSzPts val="1104"/>
              <a:buFont typeface="Arial"/>
              <a:buNone/>
              <a:defRPr sz="1200" b="0" i="0" u="none" strike="noStrike" cap="none">
                <a:solidFill>
                  <a:srgbClr val="8BAFCD"/>
                </a:solidFill>
                <a:latin typeface="Arial"/>
                <a:ea typeface="Arial"/>
                <a:cs typeface="Arial"/>
                <a:sym typeface="Arial"/>
              </a:defRPr>
            </a:lvl3pPr>
            <a:lvl4pPr marL="1828800" marR="0" lvl="3" indent="-228600" algn="l" rtl="0">
              <a:lnSpc>
                <a:spcPct val="100000"/>
              </a:lnSpc>
              <a:spcBef>
                <a:spcPts val="450"/>
              </a:spcBef>
              <a:spcAft>
                <a:spcPts val="0"/>
              </a:spcAft>
              <a:buClr>
                <a:srgbClr val="000000"/>
              </a:buClr>
              <a:buSzPts val="966"/>
              <a:buFont typeface="Arial"/>
              <a:buNone/>
              <a:defRPr sz="1050" b="0" i="0" u="none" strike="noStrike" cap="none">
                <a:solidFill>
                  <a:srgbClr val="8BAFCD"/>
                </a:solidFill>
                <a:latin typeface="Arial"/>
                <a:ea typeface="Arial"/>
                <a:cs typeface="Arial"/>
                <a:sym typeface="Arial"/>
              </a:defRPr>
            </a:lvl4pPr>
            <a:lvl5pPr marL="2286000" marR="0" lvl="4" indent="-228600" algn="l" rtl="0">
              <a:lnSpc>
                <a:spcPct val="100000"/>
              </a:lnSpc>
              <a:spcBef>
                <a:spcPts val="450"/>
              </a:spcBef>
              <a:spcAft>
                <a:spcPts val="0"/>
              </a:spcAft>
              <a:buClr>
                <a:srgbClr val="000000"/>
              </a:buClr>
              <a:buSzPts val="966"/>
              <a:buFont typeface="Arial"/>
              <a:buNone/>
              <a:defRPr sz="1050" b="0" i="0" u="none" strike="noStrike" cap="none">
                <a:solidFill>
                  <a:srgbClr val="8BAFCD"/>
                </a:solidFill>
                <a:latin typeface="Arial"/>
                <a:ea typeface="Arial"/>
                <a:cs typeface="Arial"/>
                <a:sym typeface="Arial"/>
              </a:defRPr>
            </a:lvl5pPr>
            <a:lvl6pPr marL="2743200" marR="0" lvl="5" indent="-228600" algn="l" rtl="0">
              <a:lnSpc>
                <a:spcPct val="100000"/>
              </a:lnSpc>
              <a:spcBef>
                <a:spcPts val="450"/>
              </a:spcBef>
              <a:spcAft>
                <a:spcPts val="0"/>
              </a:spcAft>
              <a:buClr>
                <a:srgbClr val="000000"/>
              </a:buClr>
              <a:buSzPts val="966"/>
              <a:buFont typeface="Arial"/>
              <a:buNone/>
              <a:defRPr sz="1050" b="0" i="0" u="none" strike="noStrike" cap="none">
                <a:solidFill>
                  <a:srgbClr val="8BAFCD"/>
                </a:solidFill>
                <a:latin typeface="Arial"/>
                <a:ea typeface="Arial"/>
                <a:cs typeface="Arial"/>
                <a:sym typeface="Arial"/>
              </a:defRPr>
            </a:lvl6pPr>
            <a:lvl7pPr marL="3200400" marR="0" lvl="6" indent="-228600" algn="l" rtl="0">
              <a:lnSpc>
                <a:spcPct val="100000"/>
              </a:lnSpc>
              <a:spcBef>
                <a:spcPts val="450"/>
              </a:spcBef>
              <a:spcAft>
                <a:spcPts val="0"/>
              </a:spcAft>
              <a:buClr>
                <a:srgbClr val="000000"/>
              </a:buClr>
              <a:buSzPts val="966"/>
              <a:buFont typeface="Arial"/>
              <a:buNone/>
              <a:defRPr sz="1050" b="0" i="0" u="none" strike="noStrike" cap="none">
                <a:solidFill>
                  <a:srgbClr val="8BAFCD"/>
                </a:solidFill>
                <a:latin typeface="Arial"/>
                <a:ea typeface="Arial"/>
                <a:cs typeface="Arial"/>
                <a:sym typeface="Arial"/>
              </a:defRPr>
            </a:lvl7pPr>
            <a:lvl8pPr marL="3657600" marR="0" lvl="7" indent="-228600" algn="l" rtl="0">
              <a:lnSpc>
                <a:spcPct val="100000"/>
              </a:lnSpc>
              <a:spcBef>
                <a:spcPts val="450"/>
              </a:spcBef>
              <a:spcAft>
                <a:spcPts val="0"/>
              </a:spcAft>
              <a:buClr>
                <a:srgbClr val="000000"/>
              </a:buClr>
              <a:buSzPts val="966"/>
              <a:buFont typeface="Arial"/>
              <a:buNone/>
              <a:defRPr sz="1050" b="0" i="0" u="none" strike="noStrike" cap="none">
                <a:solidFill>
                  <a:srgbClr val="8BAFCD"/>
                </a:solidFill>
                <a:latin typeface="Arial"/>
                <a:ea typeface="Arial"/>
                <a:cs typeface="Arial"/>
                <a:sym typeface="Arial"/>
              </a:defRPr>
            </a:lvl8pPr>
            <a:lvl9pPr marL="4114800" marR="0" lvl="8" indent="-228600" algn="l" rtl="0">
              <a:lnSpc>
                <a:spcPct val="100000"/>
              </a:lnSpc>
              <a:spcBef>
                <a:spcPts val="450"/>
              </a:spcBef>
              <a:spcAft>
                <a:spcPts val="450"/>
              </a:spcAft>
              <a:buClr>
                <a:srgbClr val="000000"/>
              </a:buClr>
              <a:buSzPts val="966"/>
              <a:buFont typeface="Arial"/>
              <a:buNone/>
              <a:defRPr sz="1050" b="0" i="0" u="none" strike="noStrike" cap="none">
                <a:solidFill>
                  <a:srgbClr val="8BAFCD"/>
                </a:solidFill>
                <a:latin typeface="Arial"/>
                <a:ea typeface="Arial"/>
                <a:cs typeface="Arial"/>
                <a:sym typeface="Arial"/>
              </a:defRPr>
            </a:lvl9pPr>
          </a:lstStyle>
          <a:p>
            <a:endParaRPr/>
          </a:p>
        </p:txBody>
      </p:sp>
      <p:sp>
        <p:nvSpPr>
          <p:cNvPr id="41" name="Google Shape;41;p30"/>
          <p:cNvSpPr txBox="1">
            <a:spLocks noGrp="1"/>
          </p:cNvSpPr>
          <p:nvPr>
            <p:ph type="dt" idx="10"/>
          </p:nvPr>
        </p:nvSpPr>
        <p:spPr>
          <a:xfrm>
            <a:off x="5704464" y="4467103"/>
            <a:ext cx="2133600" cy="2739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0"/>
          <p:cNvSpPr txBox="1">
            <a:spLocks noGrp="1"/>
          </p:cNvSpPr>
          <p:nvPr>
            <p:ph type="ftr" idx="11"/>
          </p:nvPr>
        </p:nvSpPr>
        <p:spPr>
          <a:xfrm>
            <a:off x="435894" y="4463859"/>
            <a:ext cx="51879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0"/>
          <p:cNvSpPr txBox="1">
            <a:spLocks noGrp="1"/>
          </p:cNvSpPr>
          <p:nvPr>
            <p:ph type="sldNum" idx="12"/>
          </p:nvPr>
        </p:nvSpPr>
        <p:spPr>
          <a:xfrm>
            <a:off x="7918725" y="4467103"/>
            <a:ext cx="789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1pPr>
            <a:lvl2pPr marL="0" marR="0" lvl="1"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2pPr>
            <a:lvl3pPr marL="0" marR="0" lvl="2"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3pPr>
            <a:lvl4pPr marL="0" marR="0" lvl="3"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4pPr>
            <a:lvl5pPr marL="0" marR="0" lvl="4"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5pPr>
            <a:lvl6pPr marL="0" marR="0" lvl="5"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6pPr>
            <a:lvl7pPr marL="0" marR="0" lvl="6"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7pPr>
            <a:lvl8pPr marL="0" marR="0" lvl="7"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8pPr>
            <a:lvl9pPr marL="0" marR="0" lvl="8" indent="0" algn="r">
              <a:lnSpc>
                <a:spcPct val="100000"/>
              </a:lnSpc>
              <a:spcBef>
                <a:spcPts val="0"/>
              </a:spcBef>
              <a:spcAft>
                <a:spcPts val="0"/>
              </a:spcAft>
              <a:buClr>
                <a:srgbClr val="000000"/>
              </a:buClr>
              <a:buSzPts val="675"/>
              <a:buFont typeface="Arial"/>
              <a:buNone/>
              <a:defRPr sz="675" b="0" i="0" u="none" strike="noStrike" cap="none">
                <a:solidFill>
                  <a:schemeClr val="lt1"/>
                </a:solidFill>
                <a:latin typeface="Fira Sans"/>
                <a:ea typeface="Fira Sans"/>
                <a:cs typeface="Fira Sans"/>
                <a:sym typeface="Fir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44"/>
        <p:cNvGrpSpPr/>
        <p:nvPr/>
      </p:nvGrpSpPr>
      <p:grpSpPr>
        <a:xfrm>
          <a:off x="0" y="0"/>
          <a:ext cx="0" cy="0"/>
          <a:chOff x="0" y="0"/>
          <a:chExt cx="0" cy="0"/>
        </a:xfrm>
      </p:grpSpPr>
      <p:sp>
        <p:nvSpPr>
          <p:cNvPr id="45" name="Google Shape;45;p31"/>
          <p:cNvSpPr/>
          <p:nvPr/>
        </p:nvSpPr>
        <p:spPr>
          <a:xfrm>
            <a:off x="334487" y="454916"/>
            <a:ext cx="8475000" cy="944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31"/>
          <p:cNvSpPr txBox="1">
            <a:spLocks noGrp="1"/>
          </p:cNvSpPr>
          <p:nvPr>
            <p:ph type="body" idx="1"/>
          </p:nvPr>
        </p:nvSpPr>
        <p:spPr>
          <a:xfrm>
            <a:off x="435895" y="1671003"/>
            <a:ext cx="4066800" cy="2724900"/>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00000"/>
              </a:lnSpc>
              <a:spcBef>
                <a:spcPts val="360"/>
              </a:spcBef>
              <a:spcAft>
                <a:spcPts val="0"/>
              </a:spcAft>
              <a:buClr>
                <a:schemeClr val="lt2"/>
              </a:buClr>
              <a:buSzPts val="1656"/>
              <a:buFont typeface="Arial"/>
              <a:buChar char="◼"/>
              <a:defRPr sz="1400" b="0" i="0" u="none" strike="noStrike" cap="none">
                <a:solidFill>
                  <a:schemeClr val="dk1"/>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7" name="Google Shape;47;p31"/>
          <p:cNvSpPr txBox="1">
            <a:spLocks noGrp="1"/>
          </p:cNvSpPr>
          <p:nvPr>
            <p:ph type="body" idx="2"/>
          </p:nvPr>
        </p:nvSpPr>
        <p:spPr>
          <a:xfrm>
            <a:off x="4641313" y="1671003"/>
            <a:ext cx="4066800" cy="2724900"/>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00000"/>
              </a:lnSpc>
              <a:spcBef>
                <a:spcPts val="360"/>
              </a:spcBef>
              <a:spcAft>
                <a:spcPts val="0"/>
              </a:spcAft>
              <a:buClr>
                <a:schemeClr val="lt2"/>
              </a:buClr>
              <a:buSzPts val="1656"/>
              <a:buFont typeface="Arial"/>
              <a:buChar char="◼"/>
              <a:defRPr sz="1400" b="0" i="0" u="none" strike="noStrike" cap="none">
                <a:solidFill>
                  <a:schemeClr val="dk1"/>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8" name="Google Shape;48;p31"/>
          <p:cNvSpPr txBox="1">
            <a:spLocks noGrp="1"/>
          </p:cNvSpPr>
          <p:nvPr>
            <p:ph type="dt" idx="10"/>
          </p:nvPr>
        </p:nvSpPr>
        <p:spPr>
          <a:xfrm>
            <a:off x="5704464" y="4467103"/>
            <a:ext cx="2133600" cy="2739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49" name="Google Shape;49;p31"/>
          <p:cNvSpPr txBox="1">
            <a:spLocks noGrp="1"/>
          </p:cNvSpPr>
          <p:nvPr>
            <p:ph type="ftr" idx="11"/>
          </p:nvPr>
        </p:nvSpPr>
        <p:spPr>
          <a:xfrm>
            <a:off x="435894" y="4463859"/>
            <a:ext cx="5187900" cy="273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50" name="Google Shape;50;p31"/>
          <p:cNvSpPr txBox="1">
            <a:spLocks noGrp="1"/>
          </p:cNvSpPr>
          <p:nvPr>
            <p:ph type="sldNum" idx="12"/>
          </p:nvPr>
        </p:nvSpPr>
        <p:spPr>
          <a:xfrm>
            <a:off x="7918725" y="4467103"/>
            <a:ext cx="789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1pPr>
            <a:lvl2pPr marL="0" marR="0" lvl="1"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2pPr>
            <a:lvl3pPr marL="0" marR="0" lvl="2"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3pPr>
            <a:lvl4pPr marL="0" marR="0" lvl="3"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4pPr>
            <a:lvl5pPr marL="0" marR="0" lvl="4"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5pPr>
            <a:lvl6pPr marL="0" marR="0" lvl="5"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6pPr>
            <a:lvl7pPr marL="0" marR="0" lvl="6"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7pPr>
            <a:lvl8pPr marL="0" marR="0" lvl="7"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8pPr>
            <a:lvl9pPr marL="0" marR="0" lvl="8"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31"/>
          <p:cNvSpPr txBox="1">
            <a:spLocks noGrp="1"/>
          </p:cNvSpPr>
          <p:nvPr>
            <p:ph type="title"/>
          </p:nvPr>
        </p:nvSpPr>
        <p:spPr>
          <a:xfrm>
            <a:off x="431921" y="547244"/>
            <a:ext cx="8272200" cy="7413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solidFill>
                  <a:schemeClr val="lt1"/>
                </a:solidFill>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52"/>
        <p:cNvGrpSpPr/>
        <p:nvPr/>
      </p:nvGrpSpPr>
      <p:grpSpPr>
        <a:xfrm>
          <a:off x="0" y="0"/>
          <a:ext cx="0" cy="0"/>
          <a:chOff x="0" y="0"/>
          <a:chExt cx="0" cy="0"/>
        </a:xfrm>
      </p:grpSpPr>
      <p:sp>
        <p:nvSpPr>
          <p:cNvPr id="53" name="Google Shape;53;p32"/>
          <p:cNvSpPr/>
          <p:nvPr/>
        </p:nvSpPr>
        <p:spPr>
          <a:xfrm>
            <a:off x="334487" y="454916"/>
            <a:ext cx="8475000" cy="944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ra Sans"/>
              <a:ea typeface="Fira Sans"/>
              <a:cs typeface="Fira Sans"/>
              <a:sym typeface="Fira Sans"/>
            </a:endParaRPr>
          </a:p>
        </p:txBody>
      </p:sp>
      <p:sp>
        <p:nvSpPr>
          <p:cNvPr id="54" name="Google Shape;54;p32"/>
          <p:cNvSpPr txBox="1">
            <a:spLocks noGrp="1"/>
          </p:cNvSpPr>
          <p:nvPr>
            <p:ph type="body" idx="1"/>
          </p:nvPr>
        </p:nvSpPr>
        <p:spPr>
          <a:xfrm>
            <a:off x="665415" y="1688169"/>
            <a:ext cx="3815400" cy="4020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330"/>
              </a:spcBef>
              <a:spcAft>
                <a:spcPts val="0"/>
              </a:spcAft>
              <a:buClr>
                <a:srgbClr val="000000"/>
              </a:buClr>
              <a:buSzPts val="1518"/>
              <a:buFont typeface="Arial"/>
              <a:buNone/>
              <a:defRPr sz="1650" b="0" i="0" u="none" strike="noStrike" cap="none">
                <a:solidFill>
                  <a:schemeClr val="accent2"/>
                </a:solidFill>
                <a:latin typeface="Fira Sans"/>
                <a:ea typeface="Fira Sans"/>
                <a:cs typeface="Fira Sans"/>
                <a:sym typeface="Fira Sans"/>
              </a:defRPr>
            </a:lvl1pPr>
            <a:lvl2pPr marL="914400" marR="0" lvl="1" indent="-228600" algn="l" rtl="0">
              <a:lnSpc>
                <a:spcPct val="100000"/>
              </a:lnSpc>
              <a:spcBef>
                <a:spcPts val="450"/>
              </a:spcBef>
              <a:spcAft>
                <a:spcPts val="0"/>
              </a:spcAft>
              <a:buClr>
                <a:srgbClr val="000000"/>
              </a:buClr>
              <a:buSzPts val="1380"/>
              <a:buFont typeface="Arial"/>
              <a:buNone/>
              <a:defRPr sz="1500" b="1" i="0" u="none" strike="noStrike" cap="none">
                <a:solidFill>
                  <a:srgbClr val="000000"/>
                </a:solidFill>
                <a:latin typeface="Arial"/>
                <a:ea typeface="Arial"/>
                <a:cs typeface="Arial"/>
                <a:sym typeface="Arial"/>
              </a:defRPr>
            </a:lvl2pPr>
            <a:lvl3pPr marL="1371600" marR="0" lvl="2" indent="-228600" algn="l" rtl="0">
              <a:lnSpc>
                <a:spcPct val="100000"/>
              </a:lnSpc>
              <a:spcBef>
                <a:spcPts val="450"/>
              </a:spcBef>
              <a:spcAft>
                <a:spcPts val="0"/>
              </a:spcAft>
              <a:buClr>
                <a:srgbClr val="000000"/>
              </a:buClr>
              <a:buSzPts val="1242"/>
              <a:buFont typeface="Arial"/>
              <a:buNone/>
              <a:defRPr sz="1350" b="1" i="0" u="none" strike="noStrike" cap="none">
                <a:solidFill>
                  <a:srgbClr val="000000"/>
                </a:solidFill>
                <a:latin typeface="Arial"/>
                <a:ea typeface="Arial"/>
                <a:cs typeface="Arial"/>
                <a:sym typeface="Arial"/>
              </a:defRPr>
            </a:lvl3pPr>
            <a:lvl4pPr marL="1828800" marR="0" lvl="3" indent="-228600" algn="l" rtl="0">
              <a:lnSpc>
                <a:spcPct val="100000"/>
              </a:lnSpc>
              <a:spcBef>
                <a:spcPts val="450"/>
              </a:spcBef>
              <a:spcAft>
                <a:spcPts val="0"/>
              </a:spcAft>
              <a:buClr>
                <a:srgbClr val="000000"/>
              </a:buClr>
              <a:buSzPts val="1104"/>
              <a:buFont typeface="Arial"/>
              <a:buNone/>
              <a:defRPr sz="1200" b="1" i="0" u="none" strike="noStrike" cap="none">
                <a:solidFill>
                  <a:srgbClr val="000000"/>
                </a:solidFill>
                <a:latin typeface="Arial"/>
                <a:ea typeface="Arial"/>
                <a:cs typeface="Arial"/>
                <a:sym typeface="Arial"/>
              </a:defRPr>
            </a:lvl4pPr>
            <a:lvl5pPr marL="2286000" marR="0" lvl="4" indent="-228600" algn="l" rtl="0">
              <a:lnSpc>
                <a:spcPct val="100000"/>
              </a:lnSpc>
              <a:spcBef>
                <a:spcPts val="450"/>
              </a:spcBef>
              <a:spcAft>
                <a:spcPts val="0"/>
              </a:spcAft>
              <a:buClr>
                <a:srgbClr val="000000"/>
              </a:buClr>
              <a:buSzPts val="1104"/>
              <a:buFont typeface="Arial"/>
              <a:buNone/>
              <a:defRPr sz="1200" b="1" i="0" u="none" strike="noStrike" cap="none">
                <a:solidFill>
                  <a:srgbClr val="000000"/>
                </a:solidFill>
                <a:latin typeface="Arial"/>
                <a:ea typeface="Arial"/>
                <a:cs typeface="Arial"/>
                <a:sym typeface="Arial"/>
              </a:defRPr>
            </a:lvl5pPr>
            <a:lvl6pPr marL="2743200" marR="0" lvl="5" indent="-228600" algn="l" rtl="0">
              <a:lnSpc>
                <a:spcPct val="100000"/>
              </a:lnSpc>
              <a:spcBef>
                <a:spcPts val="450"/>
              </a:spcBef>
              <a:spcAft>
                <a:spcPts val="0"/>
              </a:spcAft>
              <a:buClr>
                <a:srgbClr val="000000"/>
              </a:buClr>
              <a:buSzPts val="1104"/>
              <a:buFont typeface="Arial"/>
              <a:buNone/>
              <a:defRPr sz="1200" b="1" i="0" u="none" strike="noStrike" cap="none">
                <a:solidFill>
                  <a:srgbClr val="000000"/>
                </a:solidFill>
                <a:latin typeface="Arial"/>
                <a:ea typeface="Arial"/>
                <a:cs typeface="Arial"/>
                <a:sym typeface="Arial"/>
              </a:defRPr>
            </a:lvl6pPr>
            <a:lvl7pPr marL="3200400" marR="0" lvl="6" indent="-228600" algn="l" rtl="0">
              <a:lnSpc>
                <a:spcPct val="100000"/>
              </a:lnSpc>
              <a:spcBef>
                <a:spcPts val="450"/>
              </a:spcBef>
              <a:spcAft>
                <a:spcPts val="0"/>
              </a:spcAft>
              <a:buClr>
                <a:srgbClr val="000000"/>
              </a:buClr>
              <a:buSzPts val="1104"/>
              <a:buFont typeface="Arial"/>
              <a:buNone/>
              <a:defRPr sz="1200" b="1" i="0" u="none" strike="noStrike" cap="none">
                <a:solidFill>
                  <a:srgbClr val="000000"/>
                </a:solidFill>
                <a:latin typeface="Arial"/>
                <a:ea typeface="Arial"/>
                <a:cs typeface="Arial"/>
                <a:sym typeface="Arial"/>
              </a:defRPr>
            </a:lvl7pPr>
            <a:lvl8pPr marL="3657600" marR="0" lvl="7" indent="-228600" algn="l" rtl="0">
              <a:lnSpc>
                <a:spcPct val="100000"/>
              </a:lnSpc>
              <a:spcBef>
                <a:spcPts val="450"/>
              </a:spcBef>
              <a:spcAft>
                <a:spcPts val="0"/>
              </a:spcAft>
              <a:buClr>
                <a:srgbClr val="000000"/>
              </a:buClr>
              <a:buSzPts val="1104"/>
              <a:buFont typeface="Arial"/>
              <a:buNone/>
              <a:defRPr sz="1200" b="1" i="0" u="none" strike="noStrike" cap="none">
                <a:solidFill>
                  <a:srgbClr val="000000"/>
                </a:solidFill>
                <a:latin typeface="Arial"/>
                <a:ea typeface="Arial"/>
                <a:cs typeface="Arial"/>
                <a:sym typeface="Arial"/>
              </a:defRPr>
            </a:lvl8pPr>
            <a:lvl9pPr marL="4114800" marR="0" lvl="8" indent="-228600" algn="l" rtl="0">
              <a:lnSpc>
                <a:spcPct val="100000"/>
              </a:lnSpc>
              <a:spcBef>
                <a:spcPts val="450"/>
              </a:spcBef>
              <a:spcAft>
                <a:spcPts val="450"/>
              </a:spcAft>
              <a:buClr>
                <a:srgbClr val="000000"/>
              </a:buClr>
              <a:buSzPts val="1104"/>
              <a:buFont typeface="Arial"/>
              <a:buNone/>
              <a:defRPr sz="1200" b="1" i="0" u="none" strike="noStrike" cap="none">
                <a:solidFill>
                  <a:srgbClr val="000000"/>
                </a:solidFill>
                <a:latin typeface="Arial"/>
                <a:ea typeface="Arial"/>
                <a:cs typeface="Arial"/>
                <a:sym typeface="Arial"/>
              </a:defRPr>
            </a:lvl9pPr>
          </a:lstStyle>
          <a:p>
            <a:endParaRPr/>
          </a:p>
        </p:txBody>
      </p:sp>
      <p:sp>
        <p:nvSpPr>
          <p:cNvPr id="55" name="Google Shape;55;p32"/>
          <p:cNvSpPr txBox="1">
            <a:spLocks noGrp="1"/>
          </p:cNvSpPr>
          <p:nvPr>
            <p:ph type="body" idx="2"/>
          </p:nvPr>
        </p:nvSpPr>
        <p:spPr>
          <a:xfrm>
            <a:off x="435896" y="2194540"/>
            <a:ext cx="4044900" cy="2201100"/>
          </a:xfrm>
          <a:prstGeom prst="rect">
            <a:avLst/>
          </a:prstGeom>
          <a:noFill/>
          <a:ln>
            <a:noFill/>
          </a:ln>
        </p:spPr>
        <p:txBody>
          <a:bodyPr spcFirstLastPara="1" wrap="square" lIns="91425" tIns="45700" rIns="91425" bIns="45700" anchor="t" anchorCtr="0">
            <a:normAutofit/>
          </a:bodyPr>
          <a:lstStyle>
            <a:lvl1pPr marL="457200" marR="0" lvl="0" indent="-333756" algn="l" rtl="0">
              <a:lnSpc>
                <a:spcPct val="100000"/>
              </a:lnSpc>
              <a:spcBef>
                <a:spcPts val="360"/>
              </a:spcBef>
              <a:spcAft>
                <a:spcPts val="0"/>
              </a:spcAft>
              <a:buClr>
                <a:schemeClr val="lt2"/>
              </a:buClr>
              <a:buSzPts val="1656"/>
              <a:buFont typeface="Arial"/>
              <a:buChar char="◼"/>
              <a:defRPr sz="1400" b="0" i="0" u="none" strike="noStrike" cap="none">
                <a:solidFill>
                  <a:schemeClr val="dk1"/>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6" name="Google Shape;56;p32"/>
          <p:cNvSpPr txBox="1">
            <a:spLocks noGrp="1"/>
          </p:cNvSpPr>
          <p:nvPr>
            <p:ph type="body" idx="3"/>
          </p:nvPr>
        </p:nvSpPr>
        <p:spPr>
          <a:xfrm>
            <a:off x="4892802" y="1688169"/>
            <a:ext cx="3815400" cy="4149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330"/>
              </a:spcBef>
              <a:spcAft>
                <a:spcPts val="0"/>
              </a:spcAft>
              <a:buClr>
                <a:srgbClr val="000000"/>
              </a:buClr>
              <a:buSzPts val="1518"/>
              <a:buFont typeface="Arial"/>
              <a:buNone/>
              <a:defRPr sz="1650" b="0" i="0" u="none" strike="noStrike" cap="none">
                <a:solidFill>
                  <a:schemeClr val="accent2"/>
                </a:solidFill>
                <a:latin typeface="Fira Sans"/>
                <a:ea typeface="Fira Sans"/>
                <a:cs typeface="Fira Sans"/>
                <a:sym typeface="Fira Sans"/>
              </a:defRPr>
            </a:lvl1pPr>
            <a:lvl2pPr marL="914400" marR="0" lvl="1" indent="-228600" algn="l" rtl="0">
              <a:lnSpc>
                <a:spcPct val="100000"/>
              </a:lnSpc>
              <a:spcBef>
                <a:spcPts val="450"/>
              </a:spcBef>
              <a:spcAft>
                <a:spcPts val="0"/>
              </a:spcAft>
              <a:buClr>
                <a:srgbClr val="000000"/>
              </a:buClr>
              <a:buSzPts val="1380"/>
              <a:buFont typeface="Arial"/>
              <a:buNone/>
              <a:defRPr sz="1500" b="1" i="0" u="none" strike="noStrike" cap="none">
                <a:solidFill>
                  <a:srgbClr val="000000"/>
                </a:solidFill>
                <a:latin typeface="Arial"/>
                <a:ea typeface="Arial"/>
                <a:cs typeface="Arial"/>
                <a:sym typeface="Arial"/>
              </a:defRPr>
            </a:lvl2pPr>
            <a:lvl3pPr marL="1371600" marR="0" lvl="2" indent="-228600" algn="l" rtl="0">
              <a:lnSpc>
                <a:spcPct val="100000"/>
              </a:lnSpc>
              <a:spcBef>
                <a:spcPts val="450"/>
              </a:spcBef>
              <a:spcAft>
                <a:spcPts val="0"/>
              </a:spcAft>
              <a:buClr>
                <a:srgbClr val="000000"/>
              </a:buClr>
              <a:buSzPts val="1242"/>
              <a:buFont typeface="Arial"/>
              <a:buNone/>
              <a:defRPr sz="1350" b="1" i="0" u="none" strike="noStrike" cap="none">
                <a:solidFill>
                  <a:srgbClr val="000000"/>
                </a:solidFill>
                <a:latin typeface="Arial"/>
                <a:ea typeface="Arial"/>
                <a:cs typeface="Arial"/>
                <a:sym typeface="Arial"/>
              </a:defRPr>
            </a:lvl3pPr>
            <a:lvl4pPr marL="1828800" marR="0" lvl="3" indent="-228600" algn="l" rtl="0">
              <a:lnSpc>
                <a:spcPct val="100000"/>
              </a:lnSpc>
              <a:spcBef>
                <a:spcPts val="450"/>
              </a:spcBef>
              <a:spcAft>
                <a:spcPts val="0"/>
              </a:spcAft>
              <a:buClr>
                <a:srgbClr val="000000"/>
              </a:buClr>
              <a:buSzPts val="1104"/>
              <a:buFont typeface="Arial"/>
              <a:buNone/>
              <a:defRPr sz="1200" b="1" i="0" u="none" strike="noStrike" cap="none">
                <a:solidFill>
                  <a:srgbClr val="000000"/>
                </a:solidFill>
                <a:latin typeface="Arial"/>
                <a:ea typeface="Arial"/>
                <a:cs typeface="Arial"/>
                <a:sym typeface="Arial"/>
              </a:defRPr>
            </a:lvl4pPr>
            <a:lvl5pPr marL="2286000" marR="0" lvl="4" indent="-228600" algn="l" rtl="0">
              <a:lnSpc>
                <a:spcPct val="100000"/>
              </a:lnSpc>
              <a:spcBef>
                <a:spcPts val="450"/>
              </a:spcBef>
              <a:spcAft>
                <a:spcPts val="0"/>
              </a:spcAft>
              <a:buClr>
                <a:srgbClr val="000000"/>
              </a:buClr>
              <a:buSzPts val="1104"/>
              <a:buFont typeface="Arial"/>
              <a:buNone/>
              <a:defRPr sz="1200" b="1" i="0" u="none" strike="noStrike" cap="none">
                <a:solidFill>
                  <a:srgbClr val="000000"/>
                </a:solidFill>
                <a:latin typeface="Arial"/>
                <a:ea typeface="Arial"/>
                <a:cs typeface="Arial"/>
                <a:sym typeface="Arial"/>
              </a:defRPr>
            </a:lvl5pPr>
            <a:lvl6pPr marL="2743200" marR="0" lvl="5" indent="-228600" algn="l" rtl="0">
              <a:lnSpc>
                <a:spcPct val="100000"/>
              </a:lnSpc>
              <a:spcBef>
                <a:spcPts val="450"/>
              </a:spcBef>
              <a:spcAft>
                <a:spcPts val="0"/>
              </a:spcAft>
              <a:buClr>
                <a:srgbClr val="000000"/>
              </a:buClr>
              <a:buSzPts val="1104"/>
              <a:buFont typeface="Arial"/>
              <a:buNone/>
              <a:defRPr sz="1200" b="1" i="0" u="none" strike="noStrike" cap="none">
                <a:solidFill>
                  <a:srgbClr val="000000"/>
                </a:solidFill>
                <a:latin typeface="Arial"/>
                <a:ea typeface="Arial"/>
                <a:cs typeface="Arial"/>
                <a:sym typeface="Arial"/>
              </a:defRPr>
            </a:lvl6pPr>
            <a:lvl7pPr marL="3200400" marR="0" lvl="6" indent="-228600" algn="l" rtl="0">
              <a:lnSpc>
                <a:spcPct val="100000"/>
              </a:lnSpc>
              <a:spcBef>
                <a:spcPts val="450"/>
              </a:spcBef>
              <a:spcAft>
                <a:spcPts val="0"/>
              </a:spcAft>
              <a:buClr>
                <a:srgbClr val="000000"/>
              </a:buClr>
              <a:buSzPts val="1104"/>
              <a:buFont typeface="Arial"/>
              <a:buNone/>
              <a:defRPr sz="1200" b="1" i="0" u="none" strike="noStrike" cap="none">
                <a:solidFill>
                  <a:srgbClr val="000000"/>
                </a:solidFill>
                <a:latin typeface="Arial"/>
                <a:ea typeface="Arial"/>
                <a:cs typeface="Arial"/>
                <a:sym typeface="Arial"/>
              </a:defRPr>
            </a:lvl7pPr>
            <a:lvl8pPr marL="3657600" marR="0" lvl="7" indent="-228600" algn="l" rtl="0">
              <a:lnSpc>
                <a:spcPct val="100000"/>
              </a:lnSpc>
              <a:spcBef>
                <a:spcPts val="450"/>
              </a:spcBef>
              <a:spcAft>
                <a:spcPts val="0"/>
              </a:spcAft>
              <a:buClr>
                <a:srgbClr val="000000"/>
              </a:buClr>
              <a:buSzPts val="1104"/>
              <a:buFont typeface="Arial"/>
              <a:buNone/>
              <a:defRPr sz="1200" b="1" i="0" u="none" strike="noStrike" cap="none">
                <a:solidFill>
                  <a:srgbClr val="000000"/>
                </a:solidFill>
                <a:latin typeface="Arial"/>
                <a:ea typeface="Arial"/>
                <a:cs typeface="Arial"/>
                <a:sym typeface="Arial"/>
              </a:defRPr>
            </a:lvl8pPr>
            <a:lvl9pPr marL="4114800" marR="0" lvl="8" indent="-228600" algn="l" rtl="0">
              <a:lnSpc>
                <a:spcPct val="100000"/>
              </a:lnSpc>
              <a:spcBef>
                <a:spcPts val="450"/>
              </a:spcBef>
              <a:spcAft>
                <a:spcPts val="450"/>
              </a:spcAft>
              <a:buClr>
                <a:srgbClr val="000000"/>
              </a:buClr>
              <a:buSzPts val="1104"/>
              <a:buFont typeface="Arial"/>
              <a:buNone/>
              <a:defRPr sz="1200" b="1" i="0" u="none" strike="noStrike" cap="none">
                <a:solidFill>
                  <a:srgbClr val="000000"/>
                </a:solidFill>
                <a:latin typeface="Arial"/>
                <a:ea typeface="Arial"/>
                <a:cs typeface="Arial"/>
                <a:sym typeface="Arial"/>
              </a:defRPr>
            </a:lvl9pPr>
          </a:lstStyle>
          <a:p>
            <a:endParaRPr/>
          </a:p>
        </p:txBody>
      </p:sp>
      <p:sp>
        <p:nvSpPr>
          <p:cNvPr id="57" name="Google Shape;57;p32"/>
          <p:cNvSpPr txBox="1">
            <a:spLocks noGrp="1"/>
          </p:cNvSpPr>
          <p:nvPr>
            <p:ph type="body" idx="4"/>
          </p:nvPr>
        </p:nvSpPr>
        <p:spPr>
          <a:xfrm>
            <a:off x="4663282" y="2194540"/>
            <a:ext cx="4044900" cy="2201100"/>
          </a:xfrm>
          <a:prstGeom prst="rect">
            <a:avLst/>
          </a:prstGeom>
          <a:noFill/>
          <a:ln>
            <a:noFill/>
          </a:ln>
        </p:spPr>
        <p:txBody>
          <a:bodyPr spcFirstLastPara="1" wrap="square" lIns="91425" tIns="45700" rIns="91425" bIns="45700" anchor="t" anchorCtr="0">
            <a:normAutofit/>
          </a:bodyPr>
          <a:lstStyle>
            <a:lvl1pPr marL="457200" marR="0" lvl="0" indent="-333756" algn="l" rtl="0">
              <a:lnSpc>
                <a:spcPct val="100000"/>
              </a:lnSpc>
              <a:spcBef>
                <a:spcPts val="360"/>
              </a:spcBef>
              <a:spcAft>
                <a:spcPts val="0"/>
              </a:spcAft>
              <a:buClr>
                <a:schemeClr val="lt2"/>
              </a:buClr>
              <a:buSzPts val="1656"/>
              <a:buFont typeface="Arial"/>
              <a:buChar char="◼"/>
              <a:defRPr sz="1400" b="0" i="0" u="none" strike="noStrike" cap="none">
                <a:solidFill>
                  <a:schemeClr val="dk1"/>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8" name="Google Shape;58;p32"/>
          <p:cNvSpPr txBox="1">
            <a:spLocks noGrp="1"/>
          </p:cNvSpPr>
          <p:nvPr>
            <p:ph type="dt" idx="10"/>
          </p:nvPr>
        </p:nvSpPr>
        <p:spPr>
          <a:xfrm>
            <a:off x="5704464" y="4467103"/>
            <a:ext cx="2133600" cy="2739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59" name="Google Shape;59;p32"/>
          <p:cNvSpPr txBox="1">
            <a:spLocks noGrp="1"/>
          </p:cNvSpPr>
          <p:nvPr>
            <p:ph type="ftr" idx="11"/>
          </p:nvPr>
        </p:nvSpPr>
        <p:spPr>
          <a:xfrm>
            <a:off x="435894" y="4463859"/>
            <a:ext cx="5187900" cy="273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60" name="Google Shape;60;p32"/>
          <p:cNvSpPr txBox="1">
            <a:spLocks noGrp="1"/>
          </p:cNvSpPr>
          <p:nvPr>
            <p:ph type="sldNum" idx="12"/>
          </p:nvPr>
        </p:nvSpPr>
        <p:spPr>
          <a:xfrm>
            <a:off x="7918725" y="4467103"/>
            <a:ext cx="789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1pPr>
            <a:lvl2pPr marL="0" marR="0" lvl="1"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2pPr>
            <a:lvl3pPr marL="0" marR="0" lvl="2"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3pPr>
            <a:lvl4pPr marL="0" marR="0" lvl="3"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4pPr>
            <a:lvl5pPr marL="0" marR="0" lvl="4"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5pPr>
            <a:lvl6pPr marL="0" marR="0" lvl="5"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6pPr>
            <a:lvl7pPr marL="0" marR="0" lvl="6"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7pPr>
            <a:lvl8pPr marL="0" marR="0" lvl="7"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8pPr>
            <a:lvl9pPr marL="0" marR="0" lvl="8"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9pPr>
          </a:lstStyle>
          <a:p>
            <a:pPr marL="0" lvl="0" indent="0" algn="r" rtl="0">
              <a:spcBef>
                <a:spcPts val="0"/>
              </a:spcBef>
              <a:spcAft>
                <a:spcPts val="0"/>
              </a:spcAft>
              <a:buNone/>
            </a:pPr>
            <a:fld id="{00000000-1234-1234-1234-123412341234}" type="slidenum">
              <a:rPr lang="en-GB"/>
              <a:t>‹#›</a:t>
            </a:fld>
            <a:endParaRPr/>
          </a:p>
        </p:txBody>
      </p:sp>
      <p:sp>
        <p:nvSpPr>
          <p:cNvPr id="61" name="Google Shape;61;p32"/>
          <p:cNvSpPr txBox="1">
            <a:spLocks noGrp="1"/>
          </p:cNvSpPr>
          <p:nvPr>
            <p:ph type="title"/>
          </p:nvPr>
        </p:nvSpPr>
        <p:spPr>
          <a:xfrm>
            <a:off x="431921" y="547244"/>
            <a:ext cx="8272200" cy="7413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solidFill>
                  <a:schemeClr val="lt1"/>
                </a:solidFill>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62"/>
        <p:cNvGrpSpPr/>
        <p:nvPr/>
      </p:nvGrpSpPr>
      <p:grpSpPr>
        <a:xfrm>
          <a:off x="0" y="0"/>
          <a:ext cx="0" cy="0"/>
          <a:chOff x="0" y="0"/>
          <a:chExt cx="0" cy="0"/>
        </a:xfrm>
      </p:grpSpPr>
      <p:sp>
        <p:nvSpPr>
          <p:cNvPr id="63" name="Google Shape;63;p33"/>
          <p:cNvSpPr/>
          <p:nvPr/>
        </p:nvSpPr>
        <p:spPr>
          <a:xfrm>
            <a:off x="330512" y="454916"/>
            <a:ext cx="8475000" cy="944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33"/>
          <p:cNvSpPr txBox="1">
            <a:spLocks noGrp="1"/>
          </p:cNvSpPr>
          <p:nvPr>
            <p:ph type="title"/>
          </p:nvPr>
        </p:nvSpPr>
        <p:spPr>
          <a:xfrm>
            <a:off x="431921" y="547244"/>
            <a:ext cx="8272200" cy="7413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solidFill>
                  <a:schemeClr val="lt1"/>
                </a:solidFill>
                <a:latin typeface="Fira Sans"/>
                <a:ea typeface="Fira Sans"/>
                <a:cs typeface="Fira Sans"/>
                <a:sym typeface="Fir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3"/>
          <p:cNvSpPr txBox="1">
            <a:spLocks noGrp="1"/>
          </p:cNvSpPr>
          <p:nvPr>
            <p:ph type="dt" idx="10"/>
          </p:nvPr>
        </p:nvSpPr>
        <p:spPr>
          <a:xfrm>
            <a:off x="5704464" y="4467103"/>
            <a:ext cx="2133600" cy="2739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66" name="Google Shape;66;p33"/>
          <p:cNvSpPr txBox="1">
            <a:spLocks noGrp="1"/>
          </p:cNvSpPr>
          <p:nvPr>
            <p:ph type="ftr" idx="11"/>
          </p:nvPr>
        </p:nvSpPr>
        <p:spPr>
          <a:xfrm>
            <a:off x="435894" y="4463859"/>
            <a:ext cx="5187900" cy="273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675" b="0" i="0" u="none" strike="noStrike" cap="none">
                <a:solidFill>
                  <a:schemeClr val="dk1"/>
                </a:solidFill>
                <a:latin typeface="Fira Sans"/>
                <a:ea typeface="Fira Sans"/>
                <a:cs typeface="Fira Sans"/>
                <a:sym typeface="Fira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67" name="Google Shape;67;p33"/>
          <p:cNvSpPr txBox="1">
            <a:spLocks noGrp="1"/>
          </p:cNvSpPr>
          <p:nvPr>
            <p:ph type="sldNum" idx="12"/>
          </p:nvPr>
        </p:nvSpPr>
        <p:spPr>
          <a:xfrm>
            <a:off x="7918725" y="4467103"/>
            <a:ext cx="789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1pPr>
            <a:lvl2pPr marL="0" marR="0" lvl="1"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2pPr>
            <a:lvl3pPr marL="0" marR="0" lvl="2"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3pPr>
            <a:lvl4pPr marL="0" marR="0" lvl="3"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4pPr>
            <a:lvl5pPr marL="0" marR="0" lvl="4"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5pPr>
            <a:lvl6pPr marL="0" marR="0" lvl="5"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6pPr>
            <a:lvl7pPr marL="0" marR="0" lvl="6"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7pPr>
            <a:lvl8pPr marL="0" marR="0" lvl="7"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8pPr>
            <a:lvl9pPr marL="0" marR="0" lvl="8" indent="0" algn="r">
              <a:lnSpc>
                <a:spcPct val="100000"/>
              </a:lnSpc>
              <a:spcBef>
                <a:spcPts val="0"/>
              </a:spcBef>
              <a:spcAft>
                <a:spcPts val="0"/>
              </a:spcAft>
              <a:buClr>
                <a:srgbClr val="000000"/>
              </a:buClr>
              <a:buSzPts val="675"/>
              <a:buFont typeface="Arial"/>
              <a:buNone/>
              <a:defRPr sz="675" b="0" i="0" u="none" strike="noStrike" cap="none">
                <a:solidFill>
                  <a:schemeClr val="dk1"/>
                </a:solidFill>
                <a:latin typeface="Fira Sans"/>
                <a:ea typeface="Fira Sans"/>
                <a:cs typeface="Fira Sans"/>
                <a:sym typeface="Fir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dt" idx="10"/>
          </p:nvPr>
        </p:nvSpPr>
        <p:spPr>
          <a:xfrm>
            <a:off x="5704464" y="4467103"/>
            <a:ext cx="21336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675"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1" name="Google Shape;11;p24"/>
          <p:cNvSpPr txBox="1">
            <a:spLocks noGrp="1"/>
          </p:cNvSpPr>
          <p:nvPr>
            <p:ph type="ftr" idx="11"/>
          </p:nvPr>
        </p:nvSpPr>
        <p:spPr>
          <a:xfrm>
            <a:off x="435894" y="4463859"/>
            <a:ext cx="51879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675"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2" name="Google Shape;12;p24"/>
          <p:cNvSpPr txBox="1">
            <a:spLocks noGrp="1"/>
          </p:cNvSpPr>
          <p:nvPr>
            <p:ph type="sldNum" idx="12"/>
          </p:nvPr>
        </p:nvSpPr>
        <p:spPr>
          <a:xfrm>
            <a:off x="7918725" y="4467103"/>
            <a:ext cx="7893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chemeClr val="dk1"/>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chemeClr val="dk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chemeClr val="dk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chemeClr val="dk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chemeClr val="dk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chemeClr val="dk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chemeClr val="dk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chemeClr val="dk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sp>
        <p:nvSpPr>
          <p:cNvPr id="13" name="Google Shape;13;p24"/>
          <p:cNvSpPr txBox="1">
            <a:spLocks noGrp="1"/>
          </p:cNvSpPr>
          <p:nvPr>
            <p:ph type="title"/>
          </p:nvPr>
        </p:nvSpPr>
        <p:spPr>
          <a:xfrm>
            <a:off x="334901" y="365125"/>
            <a:ext cx="8474109"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SzPts val="1400"/>
              <a:buNone/>
              <a:defRPr sz="1400" b="0" i="0" u="none" strike="noStrike" cap="none">
                <a:solidFill>
                  <a:schemeClr val="dk1"/>
                </a:solidFill>
                <a:latin typeface="Fira Sans"/>
                <a:ea typeface="Fira Sans"/>
                <a:cs typeface="Fira Sans"/>
                <a:sym typeface="Fira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14" name="Google Shape;14;p24" descr="Chart, waterfall chart&#10;&#10;Description automatically generated"/>
          <p:cNvPicPr preferRelativeResize="0"/>
          <p:nvPr/>
        </p:nvPicPr>
        <p:blipFill rotWithShape="1">
          <a:blip r:embed="rId16">
            <a:alphaModFix/>
          </a:blip>
          <a:srcRect/>
          <a:stretch/>
        </p:blipFill>
        <p:spPr>
          <a:xfrm>
            <a:off x="925" y="0"/>
            <a:ext cx="9142149"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www.f6s.com/entreprenedu-hackthebusinessitaly/apply"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hyperlink" Target="https://bit.ly/3V4bhA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3.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1cf3f3ca59a_0_0"/>
          <p:cNvSpPr txBox="1"/>
          <p:nvPr/>
        </p:nvSpPr>
        <p:spPr>
          <a:xfrm>
            <a:off x="2960785" y="1461758"/>
            <a:ext cx="5680534" cy="2092850"/>
          </a:xfrm>
          <a:prstGeom prst="rect">
            <a:avLst/>
          </a:prstGeom>
          <a:noFill/>
          <a:ln>
            <a:noFill/>
          </a:ln>
        </p:spPr>
        <p:txBody>
          <a:bodyPr spcFirstLastPara="1" wrap="square" lIns="91425" tIns="91425" rIns="91425" bIns="91425" anchor="t" anchorCtr="0">
            <a:spAutoFit/>
          </a:bodyPr>
          <a:lstStyle/>
          <a:p>
            <a:pPr marL="393700" marR="393700" lvl="0" indent="0" rtl="0">
              <a:lnSpc>
                <a:spcPct val="100000"/>
              </a:lnSpc>
              <a:spcBef>
                <a:spcPts val="1200"/>
              </a:spcBef>
              <a:spcAft>
                <a:spcPts val="0"/>
              </a:spcAft>
              <a:buClr>
                <a:srgbClr val="000000"/>
              </a:buClr>
              <a:buSzPts val="1100"/>
              <a:buFont typeface="Arial"/>
              <a:buNone/>
            </a:pPr>
            <a:r>
              <a:rPr lang="en-GB" sz="3200" b="1" dirty="0">
                <a:solidFill>
                  <a:schemeClr val="tx1"/>
                </a:solidFill>
                <a:latin typeface="Fira Sans"/>
                <a:ea typeface="Fira Sans"/>
                <a:cs typeface="Fira Sans"/>
                <a:sym typeface="Fira Sans"/>
              </a:rPr>
              <a:t>Welcome to the ENTREPRENEDU world</a:t>
            </a:r>
          </a:p>
          <a:p>
            <a:pPr marL="393700" marR="393700">
              <a:spcBef>
                <a:spcPts val="1200"/>
              </a:spcBef>
              <a:buSzPts val="1100"/>
            </a:pPr>
            <a:r>
              <a:rPr lang="en-GB" sz="800" b="0" i="0" u="none" strike="noStrike" cap="none" dirty="0">
                <a:solidFill>
                  <a:schemeClr val="tx1"/>
                </a:solidFill>
                <a:latin typeface="Fira Sans"/>
                <a:ea typeface="Fira Sans"/>
                <a:cs typeface="Fira Sans"/>
                <a:sym typeface="Fira Sans"/>
              </a:rPr>
              <a:t>HORIZON-EIE-2022-SCALEUP-01-01 Expanding Entrepreneurial Ecosystems</a:t>
            </a:r>
          </a:p>
          <a:p>
            <a:pPr marL="393700" marR="393700" lvl="0" indent="0" rtl="0">
              <a:lnSpc>
                <a:spcPct val="100000"/>
              </a:lnSpc>
              <a:spcBef>
                <a:spcPts val="1200"/>
              </a:spcBef>
              <a:spcAft>
                <a:spcPts val="0"/>
              </a:spcAft>
              <a:buClr>
                <a:srgbClr val="000000"/>
              </a:buClr>
              <a:buSzPts val="1100"/>
              <a:buFont typeface="Arial"/>
              <a:buNone/>
            </a:pPr>
            <a:r>
              <a:rPr lang="en-GB" sz="1100" dirty="0">
                <a:solidFill>
                  <a:schemeClr val="bg2"/>
                </a:solidFill>
                <a:latin typeface="Fira Sans"/>
                <a:ea typeface="Fira Sans"/>
                <a:cs typeface="Fira Sans"/>
                <a:sym typeface="Fira Sans"/>
              </a:rPr>
              <a:t>Date</a:t>
            </a:r>
            <a:br>
              <a:rPr lang="en-GB" sz="1100" b="0" i="0" u="none" strike="noStrike" cap="none" dirty="0">
                <a:solidFill>
                  <a:schemeClr val="bg2"/>
                </a:solidFill>
                <a:latin typeface="Fira Sans"/>
                <a:ea typeface="Fira Sans"/>
                <a:cs typeface="Fira Sans"/>
                <a:sym typeface="Fira Sans"/>
              </a:rPr>
            </a:br>
            <a:r>
              <a:rPr lang="en-GB" sz="1100" b="0" i="1" u="none" strike="noStrike" cap="none" dirty="0">
                <a:solidFill>
                  <a:schemeClr val="bg2"/>
                </a:solidFill>
                <a:latin typeface="Fira Sans"/>
                <a:ea typeface="Fira Sans"/>
                <a:cs typeface="Fira Sans"/>
                <a:sym typeface="Fira Sans"/>
              </a:rPr>
              <a:t>Name of the person presenting</a:t>
            </a:r>
            <a:endParaRPr sz="1100" b="0" i="1" u="none" strike="noStrike" cap="none" dirty="0">
              <a:solidFill>
                <a:schemeClr val="bg2"/>
              </a:solidFill>
              <a:latin typeface="Fira Sans"/>
              <a:ea typeface="Fira Sans"/>
              <a:cs typeface="Fira Sans"/>
              <a:sym typeface="Fira Sans"/>
            </a:endParaRPr>
          </a:p>
        </p:txBody>
      </p:sp>
      <p:pic>
        <p:nvPicPr>
          <p:cNvPr id="107" name="Google Shape;107;g1cf3f3ca59a_0_0"/>
          <p:cNvPicPr preferRelativeResize="0"/>
          <p:nvPr/>
        </p:nvPicPr>
        <p:blipFill rotWithShape="1">
          <a:blip r:embed="rId3">
            <a:alphaModFix/>
          </a:blip>
          <a:srcRect/>
          <a:stretch/>
        </p:blipFill>
        <p:spPr>
          <a:xfrm>
            <a:off x="516937" y="4422441"/>
            <a:ext cx="1131572" cy="237505"/>
          </a:xfrm>
          <a:prstGeom prst="rect">
            <a:avLst/>
          </a:prstGeom>
          <a:noFill/>
          <a:ln>
            <a:noFill/>
          </a:ln>
        </p:spPr>
      </p:pic>
      <p:grpSp>
        <p:nvGrpSpPr>
          <p:cNvPr id="108" name="Google Shape;108;g1cf3f3ca59a_0_0"/>
          <p:cNvGrpSpPr/>
          <p:nvPr/>
        </p:nvGrpSpPr>
        <p:grpSpPr>
          <a:xfrm>
            <a:off x="3377113" y="4182879"/>
            <a:ext cx="5119043" cy="477068"/>
            <a:chOff x="324575" y="4171751"/>
            <a:chExt cx="8494850" cy="791675"/>
          </a:xfrm>
        </p:grpSpPr>
        <p:pic>
          <p:nvPicPr>
            <p:cNvPr id="109" name="Google Shape;109;g1cf3f3ca59a_0_0"/>
            <p:cNvPicPr preferRelativeResize="0"/>
            <p:nvPr/>
          </p:nvPicPr>
          <p:blipFill rotWithShape="1">
            <a:blip r:embed="rId4">
              <a:alphaModFix/>
            </a:blip>
            <a:srcRect/>
            <a:stretch/>
          </p:blipFill>
          <p:spPr>
            <a:xfrm>
              <a:off x="324575" y="4171751"/>
              <a:ext cx="746075" cy="791675"/>
            </a:xfrm>
            <a:prstGeom prst="rect">
              <a:avLst/>
            </a:prstGeom>
            <a:noFill/>
            <a:ln>
              <a:noFill/>
            </a:ln>
          </p:spPr>
        </p:pic>
        <p:pic>
          <p:nvPicPr>
            <p:cNvPr id="110" name="Google Shape;110;g1cf3f3ca59a_0_0"/>
            <p:cNvPicPr preferRelativeResize="0"/>
            <p:nvPr/>
          </p:nvPicPr>
          <p:blipFill rotWithShape="1">
            <a:blip r:embed="rId5">
              <a:alphaModFix/>
            </a:blip>
            <a:srcRect/>
            <a:stretch/>
          </p:blipFill>
          <p:spPr>
            <a:xfrm>
              <a:off x="1354775" y="4642900"/>
              <a:ext cx="941589" cy="256225"/>
            </a:xfrm>
            <a:prstGeom prst="rect">
              <a:avLst/>
            </a:prstGeom>
            <a:noFill/>
            <a:ln>
              <a:noFill/>
            </a:ln>
          </p:spPr>
        </p:pic>
        <p:pic>
          <p:nvPicPr>
            <p:cNvPr id="111" name="Google Shape;111;g1cf3f3ca59a_0_0"/>
            <p:cNvPicPr preferRelativeResize="0"/>
            <p:nvPr/>
          </p:nvPicPr>
          <p:blipFill rotWithShape="1">
            <a:blip r:embed="rId6">
              <a:alphaModFix/>
            </a:blip>
            <a:srcRect/>
            <a:stretch/>
          </p:blipFill>
          <p:spPr>
            <a:xfrm>
              <a:off x="2432488" y="4569296"/>
              <a:ext cx="964350" cy="309279"/>
            </a:xfrm>
            <a:prstGeom prst="rect">
              <a:avLst/>
            </a:prstGeom>
            <a:noFill/>
            <a:ln>
              <a:noFill/>
            </a:ln>
          </p:spPr>
        </p:pic>
        <p:pic>
          <p:nvPicPr>
            <p:cNvPr id="112" name="Google Shape;112;g1cf3f3ca59a_0_0"/>
            <p:cNvPicPr preferRelativeResize="0"/>
            <p:nvPr/>
          </p:nvPicPr>
          <p:blipFill rotWithShape="1">
            <a:blip r:embed="rId7">
              <a:alphaModFix/>
            </a:blip>
            <a:srcRect t="12117" b="23734"/>
            <a:stretch/>
          </p:blipFill>
          <p:spPr>
            <a:xfrm>
              <a:off x="8020575" y="4469015"/>
              <a:ext cx="798850" cy="444385"/>
            </a:xfrm>
            <a:prstGeom prst="rect">
              <a:avLst/>
            </a:prstGeom>
            <a:noFill/>
            <a:ln>
              <a:noFill/>
            </a:ln>
          </p:spPr>
        </p:pic>
        <p:pic>
          <p:nvPicPr>
            <p:cNvPr id="113" name="Google Shape;113;g1cf3f3ca59a_0_0"/>
            <p:cNvPicPr preferRelativeResize="0"/>
            <p:nvPr/>
          </p:nvPicPr>
          <p:blipFill rotWithShape="1">
            <a:blip r:embed="rId8">
              <a:alphaModFix/>
            </a:blip>
            <a:srcRect/>
            <a:stretch/>
          </p:blipFill>
          <p:spPr>
            <a:xfrm>
              <a:off x="3614600" y="4569300"/>
              <a:ext cx="1245344" cy="309275"/>
            </a:xfrm>
            <a:prstGeom prst="rect">
              <a:avLst/>
            </a:prstGeom>
            <a:noFill/>
            <a:ln>
              <a:noFill/>
            </a:ln>
          </p:spPr>
        </p:pic>
        <p:pic>
          <p:nvPicPr>
            <p:cNvPr id="114" name="Google Shape;114;g1cf3f3ca59a_0_0"/>
            <p:cNvPicPr preferRelativeResize="0"/>
            <p:nvPr/>
          </p:nvPicPr>
          <p:blipFill rotWithShape="1">
            <a:blip r:embed="rId9">
              <a:alphaModFix/>
            </a:blip>
            <a:srcRect/>
            <a:stretch/>
          </p:blipFill>
          <p:spPr>
            <a:xfrm>
              <a:off x="6485625" y="4426550"/>
              <a:ext cx="500775" cy="500775"/>
            </a:xfrm>
            <a:prstGeom prst="rect">
              <a:avLst/>
            </a:prstGeom>
            <a:noFill/>
            <a:ln>
              <a:noFill/>
            </a:ln>
          </p:spPr>
        </p:pic>
        <p:pic>
          <p:nvPicPr>
            <p:cNvPr id="115" name="Google Shape;115;g1cf3f3ca59a_0_0"/>
            <p:cNvPicPr preferRelativeResize="0"/>
            <p:nvPr/>
          </p:nvPicPr>
          <p:blipFill rotWithShape="1">
            <a:blip r:embed="rId10">
              <a:alphaModFix/>
            </a:blip>
            <a:srcRect t="36377" b="35933"/>
            <a:stretch/>
          </p:blipFill>
          <p:spPr>
            <a:xfrm>
              <a:off x="5050125" y="4610674"/>
              <a:ext cx="1245350" cy="226526"/>
            </a:xfrm>
            <a:prstGeom prst="rect">
              <a:avLst/>
            </a:prstGeom>
            <a:noFill/>
            <a:ln>
              <a:noFill/>
            </a:ln>
          </p:spPr>
        </p:pic>
        <p:pic>
          <p:nvPicPr>
            <p:cNvPr id="116" name="Google Shape;116;g1cf3f3ca59a_0_0"/>
            <p:cNvPicPr preferRelativeResize="0"/>
            <p:nvPr/>
          </p:nvPicPr>
          <p:blipFill rotWithShape="1">
            <a:blip r:embed="rId11">
              <a:alphaModFix/>
            </a:blip>
            <a:srcRect/>
            <a:stretch/>
          </p:blipFill>
          <p:spPr>
            <a:xfrm>
              <a:off x="7175500" y="4454750"/>
              <a:ext cx="661737" cy="444375"/>
            </a:xfrm>
            <a:prstGeom prst="rect">
              <a:avLst/>
            </a:prstGeom>
            <a:noFill/>
            <a:ln>
              <a:noFill/>
            </a:ln>
          </p:spPr>
        </p:pic>
      </p:grpSp>
      <p:pic>
        <p:nvPicPr>
          <p:cNvPr id="117" name="Google Shape;117;g1cf3f3ca59a_0_0" descr="Logo, company name&#10;&#10;Description automatically generated"/>
          <p:cNvPicPr preferRelativeResize="0"/>
          <p:nvPr/>
        </p:nvPicPr>
        <p:blipFill rotWithShape="1">
          <a:blip r:embed="rId12">
            <a:alphaModFix/>
          </a:blip>
          <a:srcRect/>
          <a:stretch/>
        </p:blipFill>
        <p:spPr>
          <a:xfrm>
            <a:off x="278470" y="352217"/>
            <a:ext cx="2306746" cy="1174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8" name="Google Shape;228;g23aeeaf4af4_0_62"/>
          <p:cNvSpPr txBox="1"/>
          <p:nvPr/>
        </p:nvSpPr>
        <p:spPr>
          <a:xfrm>
            <a:off x="0" y="1004339"/>
            <a:ext cx="9144000" cy="288000"/>
          </a:xfrm>
          <a:prstGeom prst="rect">
            <a:avLst/>
          </a:prstGeom>
          <a:noFill/>
          <a:ln>
            <a:noFill/>
          </a:ln>
        </p:spPr>
        <p:txBody>
          <a:bodyPr spcFirstLastPara="1" wrap="square" lIns="91425" tIns="45700" rIns="91425" bIns="45700" anchor="ctr" anchorCtr="0">
            <a:normAutofit fontScale="92500" lnSpcReduction="20000"/>
          </a:bodyPr>
          <a:lstStyle/>
          <a:p>
            <a:pPr marL="457200" lvl="0" indent="-228600" algn="ctr" rtl="0">
              <a:spcBef>
                <a:spcPts val="280"/>
              </a:spcBef>
              <a:spcAft>
                <a:spcPts val="0"/>
              </a:spcAft>
              <a:buNone/>
            </a:pPr>
            <a:endParaRPr>
              <a:solidFill>
                <a:srgbClr val="0078BF"/>
              </a:solidFill>
              <a:latin typeface="Fira Sans"/>
              <a:ea typeface="Fira Sans"/>
              <a:cs typeface="Fira Sans"/>
              <a:sym typeface="Fira Sans"/>
            </a:endParaRPr>
          </a:p>
        </p:txBody>
      </p:sp>
      <p:pic>
        <p:nvPicPr>
          <p:cNvPr id="230" name="Google Shape;230;g23aeeaf4af4_0_62"/>
          <p:cNvPicPr preferRelativeResize="0"/>
          <p:nvPr/>
        </p:nvPicPr>
        <p:blipFill>
          <a:blip r:embed="rId3">
            <a:alphaModFix/>
          </a:blip>
          <a:stretch>
            <a:fillRect/>
          </a:stretch>
        </p:blipFill>
        <p:spPr>
          <a:xfrm>
            <a:off x="4166314" y="1373644"/>
            <a:ext cx="4202373" cy="3151780"/>
          </a:xfrm>
          <a:prstGeom prst="rect">
            <a:avLst/>
          </a:prstGeom>
          <a:noFill/>
          <a:ln>
            <a:noFill/>
          </a:ln>
        </p:spPr>
      </p:pic>
      <p:sp>
        <p:nvSpPr>
          <p:cNvPr id="231" name="Google Shape;231;g23aeeaf4af4_0_62"/>
          <p:cNvSpPr txBox="1"/>
          <p:nvPr/>
        </p:nvSpPr>
        <p:spPr>
          <a:xfrm>
            <a:off x="522725" y="1888350"/>
            <a:ext cx="3280925" cy="277354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dirty="0" err="1">
                <a:solidFill>
                  <a:srgbClr val="1F1B69"/>
                </a:solidFill>
                <a:highlight>
                  <a:srgbClr val="FFFFFF"/>
                </a:highlight>
                <a:latin typeface="Fira Sans"/>
                <a:ea typeface="Fira Sans"/>
                <a:cs typeface="Fira Sans"/>
                <a:sym typeface="Fira Sans"/>
              </a:rPr>
              <a:t>HackTheBusiness</a:t>
            </a:r>
            <a:r>
              <a:rPr lang="en-GB" dirty="0">
                <a:solidFill>
                  <a:srgbClr val="1F1B69"/>
                </a:solidFill>
                <a:highlight>
                  <a:srgbClr val="FFFFFF"/>
                </a:highlight>
                <a:latin typeface="Fira Sans Medium"/>
                <a:ea typeface="Fira Sans Medium"/>
                <a:cs typeface="Fira Sans Medium"/>
                <a:sym typeface="Fira Sans Medium"/>
              </a:rPr>
              <a:t> </a:t>
            </a:r>
            <a:r>
              <a:rPr lang="en-GB" dirty="0">
                <a:solidFill>
                  <a:srgbClr val="1F1B69"/>
                </a:solidFill>
                <a:highlight>
                  <a:srgbClr val="FFFFFF"/>
                </a:highlight>
                <a:latin typeface="Fira Sans" panose="020B0503050000020004" pitchFamily="34" charset="0"/>
                <a:ea typeface="Fira Sans Medium"/>
                <a:cs typeface="Fira Sans Medium"/>
                <a:sym typeface="Fira Sans Medium"/>
              </a:rPr>
              <a:t>is an entrepreneurship challenge for young minds to learn, explore and discover the secrets of </a:t>
            </a:r>
            <a:r>
              <a:rPr lang="en-GB" dirty="0" err="1">
                <a:solidFill>
                  <a:srgbClr val="1F1B69"/>
                </a:solidFill>
                <a:highlight>
                  <a:srgbClr val="FFFFFF"/>
                </a:highlight>
                <a:latin typeface="Fira Sans" panose="020B0503050000020004" pitchFamily="34" charset="0"/>
                <a:ea typeface="Fira Sans Medium"/>
                <a:cs typeface="Fira Sans Medium"/>
                <a:sym typeface="Fira Sans Medium"/>
              </a:rPr>
              <a:t>DeepTech</a:t>
            </a:r>
            <a:r>
              <a:rPr lang="en-GB" dirty="0">
                <a:solidFill>
                  <a:srgbClr val="1F1B69"/>
                </a:solidFill>
                <a:highlight>
                  <a:srgbClr val="FFFFFF"/>
                </a:highlight>
                <a:latin typeface="Fira Sans" panose="020B0503050000020004" pitchFamily="34" charset="0"/>
                <a:ea typeface="Fira Sans Medium"/>
                <a:cs typeface="Fira Sans Medium"/>
                <a:sym typeface="Fira Sans Medium"/>
              </a:rPr>
              <a:t> industry!</a:t>
            </a:r>
            <a:endParaRPr dirty="0">
              <a:solidFill>
                <a:srgbClr val="1F1B69"/>
              </a:solidFill>
              <a:highlight>
                <a:srgbClr val="FFFFFF"/>
              </a:highlight>
              <a:latin typeface="Fira Sans" panose="020B0503050000020004" pitchFamily="34" charset="0"/>
              <a:ea typeface="Fira Sans Medium"/>
              <a:cs typeface="Fira Sans Medium"/>
              <a:sym typeface="Fira Sans Medium"/>
            </a:endParaRPr>
          </a:p>
          <a:p>
            <a:pPr marL="0" lvl="0" indent="0" algn="l" rtl="0">
              <a:lnSpc>
                <a:spcPct val="115000"/>
              </a:lnSpc>
              <a:spcBef>
                <a:spcPts val="1400"/>
              </a:spcBef>
              <a:spcAft>
                <a:spcPts val="1400"/>
              </a:spcAft>
              <a:buNone/>
            </a:pPr>
            <a:r>
              <a:rPr lang="en-GB" dirty="0">
                <a:solidFill>
                  <a:srgbClr val="1F1B69"/>
                </a:solidFill>
                <a:highlight>
                  <a:srgbClr val="FFFFFF"/>
                </a:highlight>
                <a:latin typeface="Fira Sans" panose="020B0503050000020004" pitchFamily="34" charset="0"/>
                <a:ea typeface="Fira Sans Medium"/>
                <a:cs typeface="Fira Sans Medium"/>
                <a:sym typeface="Fira Sans Medium"/>
              </a:rPr>
              <a:t>The challenge is to propose a business idea that represent a real revolution for </a:t>
            </a:r>
            <a:r>
              <a:rPr lang="en-GB" dirty="0" err="1">
                <a:solidFill>
                  <a:srgbClr val="1F1B69"/>
                </a:solidFill>
                <a:highlight>
                  <a:srgbClr val="FFFFFF"/>
                </a:highlight>
                <a:latin typeface="Fira Sans" panose="020B0503050000020004" pitchFamily="34" charset="0"/>
                <a:ea typeface="Fira Sans Medium"/>
                <a:cs typeface="Fira Sans Medium"/>
                <a:sym typeface="Fira Sans Medium"/>
              </a:rPr>
              <a:t>DeepTech</a:t>
            </a:r>
            <a:r>
              <a:rPr lang="en-GB" dirty="0">
                <a:solidFill>
                  <a:srgbClr val="1F1B69"/>
                </a:solidFill>
                <a:highlight>
                  <a:srgbClr val="FFFFFF"/>
                </a:highlight>
                <a:latin typeface="Fira Sans" panose="020B0503050000020004" pitchFamily="34" charset="0"/>
                <a:ea typeface="Fira Sans Medium"/>
                <a:cs typeface="Fira Sans Medium"/>
                <a:sym typeface="Fira Sans Medium"/>
              </a:rPr>
              <a:t> areas, such as </a:t>
            </a:r>
            <a:r>
              <a:rPr lang="en-GB" dirty="0" err="1">
                <a:solidFill>
                  <a:srgbClr val="1F1B69"/>
                </a:solidFill>
                <a:highlight>
                  <a:srgbClr val="FFFFFF"/>
                </a:highlight>
                <a:latin typeface="Fira Sans" panose="020B0503050000020004" pitchFamily="34" charset="0"/>
                <a:ea typeface="Fira Sans Medium"/>
                <a:cs typeface="Fira Sans Medium"/>
                <a:sym typeface="Fira Sans Medium"/>
              </a:rPr>
              <a:t>SpaceTech</a:t>
            </a:r>
            <a:r>
              <a:rPr lang="en-GB" dirty="0">
                <a:solidFill>
                  <a:srgbClr val="1F1B69"/>
                </a:solidFill>
                <a:highlight>
                  <a:srgbClr val="FFFFFF"/>
                </a:highlight>
                <a:latin typeface="Fira Sans" panose="020B0503050000020004" pitchFamily="34" charset="0"/>
                <a:ea typeface="Fira Sans Medium"/>
                <a:cs typeface="Fira Sans Medium"/>
                <a:sym typeface="Fira Sans Medium"/>
              </a:rPr>
              <a:t>, </a:t>
            </a:r>
            <a:r>
              <a:rPr lang="en-GB" dirty="0" err="1">
                <a:solidFill>
                  <a:srgbClr val="1F1B69"/>
                </a:solidFill>
                <a:highlight>
                  <a:srgbClr val="FFFFFF"/>
                </a:highlight>
                <a:latin typeface="Fira Sans" panose="020B0503050000020004" pitchFamily="34" charset="0"/>
                <a:ea typeface="Fira Sans Medium"/>
                <a:cs typeface="Fira Sans Medium"/>
                <a:sym typeface="Fira Sans Medium"/>
              </a:rPr>
              <a:t>FoodTech</a:t>
            </a:r>
            <a:r>
              <a:rPr lang="en-GB" dirty="0">
                <a:solidFill>
                  <a:srgbClr val="1F1B69"/>
                </a:solidFill>
                <a:highlight>
                  <a:srgbClr val="FFFFFF"/>
                </a:highlight>
                <a:latin typeface="Fira Sans" panose="020B0503050000020004" pitchFamily="34" charset="0"/>
                <a:ea typeface="Fira Sans Medium"/>
                <a:cs typeface="Fira Sans Medium"/>
                <a:sym typeface="Fira Sans Medium"/>
              </a:rPr>
              <a:t> or </a:t>
            </a:r>
            <a:r>
              <a:rPr lang="en-GB" dirty="0" err="1">
                <a:solidFill>
                  <a:srgbClr val="1F1B69"/>
                </a:solidFill>
                <a:highlight>
                  <a:srgbClr val="FFFFFF"/>
                </a:highlight>
                <a:latin typeface="Fira Sans" panose="020B0503050000020004" pitchFamily="34" charset="0"/>
                <a:ea typeface="Fira Sans Medium"/>
                <a:cs typeface="Fira Sans Medium"/>
                <a:sym typeface="Fira Sans Medium"/>
              </a:rPr>
              <a:t>ClimateTech</a:t>
            </a:r>
            <a:r>
              <a:rPr lang="en-GB" dirty="0">
                <a:solidFill>
                  <a:srgbClr val="1F1B69"/>
                </a:solidFill>
                <a:highlight>
                  <a:srgbClr val="FFFFFF"/>
                </a:highlight>
                <a:latin typeface="Fira Sans" panose="020B0503050000020004" pitchFamily="34" charset="0"/>
                <a:ea typeface="Fira Sans Medium"/>
                <a:cs typeface="Fira Sans Medium"/>
                <a:sym typeface="Fira Sans Medium"/>
              </a:rPr>
              <a:t>.</a:t>
            </a:r>
            <a:endParaRPr dirty="0">
              <a:solidFill>
                <a:schemeClr val="dk1"/>
              </a:solidFill>
              <a:latin typeface="Fira Sans" panose="020B0503050000020004" pitchFamily="34" charset="0"/>
              <a:ea typeface="Fira Sans Medium"/>
              <a:cs typeface="Fira Sans Medium"/>
              <a:sym typeface="Fira Sans Medium"/>
            </a:endParaRPr>
          </a:p>
        </p:txBody>
      </p:sp>
      <p:sp>
        <p:nvSpPr>
          <p:cNvPr id="3" name="Google Shape;208;g23aeeaf4af4_0_77">
            <a:extLst>
              <a:ext uri="{FF2B5EF4-FFF2-40B4-BE49-F238E27FC236}">
                <a16:creationId xmlns:a16="http://schemas.microsoft.com/office/drawing/2014/main" id="{6D4CFB3A-C8C6-9BFE-ECF0-D73D4EEE88C0}"/>
              </a:ext>
            </a:extLst>
          </p:cNvPr>
          <p:cNvSpPr txBox="1"/>
          <p:nvPr/>
        </p:nvSpPr>
        <p:spPr>
          <a:xfrm>
            <a:off x="323850" y="1319482"/>
            <a:ext cx="5600700" cy="288000"/>
          </a:xfrm>
          <a:prstGeom prst="rect">
            <a:avLst/>
          </a:prstGeom>
          <a:noFill/>
          <a:ln>
            <a:noFill/>
          </a:ln>
        </p:spPr>
        <p:txBody>
          <a:bodyPr spcFirstLastPara="1" wrap="square" lIns="91425" tIns="45700" rIns="91425" bIns="45700" anchor="ctr" anchorCtr="0">
            <a:normAutofit fontScale="92500" lnSpcReduction="20000"/>
          </a:bodyPr>
          <a:lstStyle/>
          <a:p>
            <a:pPr marL="457200" lvl="0" indent="-228600" rtl="0">
              <a:spcBef>
                <a:spcPts val="280"/>
              </a:spcBef>
              <a:spcAft>
                <a:spcPts val="0"/>
              </a:spcAft>
              <a:buNone/>
            </a:pPr>
            <a:r>
              <a:rPr lang="en-GB" dirty="0" err="1">
                <a:solidFill>
                  <a:schemeClr val="tx1"/>
                </a:solidFill>
                <a:latin typeface="Fira Sans"/>
                <a:ea typeface="Fira Sans"/>
                <a:cs typeface="Fira Sans"/>
                <a:sym typeface="Fira Sans"/>
              </a:rPr>
              <a:t>DeepTech</a:t>
            </a:r>
            <a:r>
              <a:rPr lang="en-GB" dirty="0">
                <a:solidFill>
                  <a:schemeClr val="tx1"/>
                </a:solidFill>
                <a:latin typeface="Fira Sans"/>
                <a:ea typeface="Fira Sans"/>
                <a:cs typeface="Fira Sans"/>
                <a:sym typeface="Fira Sans"/>
              </a:rPr>
              <a:t> Industry</a:t>
            </a:r>
            <a:endParaRPr dirty="0">
              <a:solidFill>
                <a:schemeClr val="tx1"/>
              </a:solidFill>
              <a:latin typeface="Fira Sans"/>
              <a:ea typeface="Fira Sans"/>
              <a:cs typeface="Fira Sans"/>
              <a:sym typeface="Fira Sans"/>
            </a:endParaRPr>
          </a:p>
        </p:txBody>
      </p:sp>
      <p:sp>
        <p:nvSpPr>
          <p:cNvPr id="4" name="Google Shape;146;g23aeeaf4af4_0_14">
            <a:extLst>
              <a:ext uri="{FF2B5EF4-FFF2-40B4-BE49-F238E27FC236}">
                <a16:creationId xmlns:a16="http://schemas.microsoft.com/office/drawing/2014/main" id="{593CAEEE-9652-FA26-82CD-38ED8FAA06B5}"/>
              </a:ext>
            </a:extLst>
          </p:cNvPr>
          <p:cNvSpPr txBox="1">
            <a:spLocks/>
          </p:cNvSpPr>
          <p:nvPr/>
        </p:nvSpPr>
        <p:spPr>
          <a:xfrm>
            <a:off x="296820" y="797644"/>
            <a:ext cx="4903830" cy="576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720"/>
              </a:spcBef>
              <a:spcAft>
                <a:spcPts val="0"/>
              </a:spcAft>
              <a:buClr>
                <a:srgbClr val="000000"/>
              </a:buClr>
              <a:buSzPts val="3312"/>
              <a:buFont typeface="Arial"/>
              <a:buNone/>
              <a:defRPr sz="3600" b="0" i="0" u="none" strike="noStrike" cap="none">
                <a:solidFill>
                  <a:schemeClr val="dk2"/>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pPr algn="l">
              <a:buSzPts val="3896"/>
            </a:pPr>
            <a:r>
              <a:rPr lang="en-GB" sz="3000" spc="-150" dirty="0">
                <a:latin typeface="Fira Sans ExtraLight" panose="020B0403050000020004" pitchFamily="34" charset="0"/>
              </a:rPr>
              <a:t>What’s the challenge?</a:t>
            </a:r>
          </a:p>
        </p:txBody>
      </p:sp>
      <p:sp>
        <p:nvSpPr>
          <p:cNvPr id="8" name="Google Shape;208;g23aeeaf4af4_0_77">
            <a:extLst>
              <a:ext uri="{FF2B5EF4-FFF2-40B4-BE49-F238E27FC236}">
                <a16:creationId xmlns:a16="http://schemas.microsoft.com/office/drawing/2014/main" id="{16D26C10-0418-6AC8-7911-F5031B082D04}"/>
              </a:ext>
            </a:extLst>
          </p:cNvPr>
          <p:cNvSpPr txBox="1"/>
          <p:nvPr/>
        </p:nvSpPr>
        <p:spPr>
          <a:xfrm>
            <a:off x="4517532" y="3734755"/>
            <a:ext cx="1215390" cy="288000"/>
          </a:xfrm>
          <a:prstGeom prst="rect">
            <a:avLst/>
          </a:prstGeom>
          <a:noFill/>
          <a:ln>
            <a:noFill/>
          </a:ln>
        </p:spPr>
        <p:txBody>
          <a:bodyPr spcFirstLastPara="1" wrap="square" lIns="91425" tIns="45700" rIns="91425" bIns="45700" anchor="ctr" anchorCtr="0">
            <a:noAutofit/>
          </a:bodyPr>
          <a:lstStyle/>
          <a:p>
            <a:pPr marL="457200" lvl="0" indent="-228600" rtl="0">
              <a:spcBef>
                <a:spcPts val="280"/>
              </a:spcBef>
              <a:spcAft>
                <a:spcPts val="0"/>
              </a:spcAft>
              <a:buNone/>
            </a:pPr>
            <a:r>
              <a:rPr lang="en-GB" sz="2000" dirty="0">
                <a:solidFill>
                  <a:schemeClr val="tx1"/>
                </a:solidFill>
                <a:latin typeface="Fira Sans Light" panose="020B0403050000020004" pitchFamily="34" charset="0"/>
                <a:ea typeface="Fira Sans"/>
                <a:cs typeface="Fira Sans"/>
                <a:sym typeface="Fira Sans"/>
              </a:rPr>
              <a:t>SPACE</a:t>
            </a:r>
            <a:endParaRPr sz="2000" dirty="0">
              <a:solidFill>
                <a:schemeClr val="tx1"/>
              </a:solidFill>
              <a:latin typeface="Fira Sans Light" panose="020B0403050000020004" pitchFamily="34" charset="0"/>
              <a:ea typeface="Fira Sans"/>
              <a:cs typeface="Fira Sans"/>
              <a:sym typeface="Fira Sans"/>
            </a:endParaRPr>
          </a:p>
        </p:txBody>
      </p:sp>
      <p:sp>
        <p:nvSpPr>
          <p:cNvPr id="9" name="Google Shape;208;g23aeeaf4af4_0_77">
            <a:extLst>
              <a:ext uri="{FF2B5EF4-FFF2-40B4-BE49-F238E27FC236}">
                <a16:creationId xmlns:a16="http://schemas.microsoft.com/office/drawing/2014/main" id="{6711C86C-F1A3-4678-CB05-2510972B102F}"/>
              </a:ext>
            </a:extLst>
          </p:cNvPr>
          <p:cNvSpPr txBox="1"/>
          <p:nvPr/>
        </p:nvSpPr>
        <p:spPr>
          <a:xfrm>
            <a:off x="5771022" y="1636020"/>
            <a:ext cx="1215390" cy="288000"/>
          </a:xfrm>
          <a:prstGeom prst="rect">
            <a:avLst/>
          </a:prstGeom>
          <a:noFill/>
          <a:ln>
            <a:noFill/>
          </a:ln>
        </p:spPr>
        <p:txBody>
          <a:bodyPr spcFirstLastPara="1" wrap="square" lIns="91425" tIns="45700" rIns="91425" bIns="45700" anchor="ctr" anchorCtr="0">
            <a:noAutofit/>
          </a:bodyPr>
          <a:lstStyle/>
          <a:p>
            <a:pPr marL="457200" lvl="0" indent="-228600" rtl="0">
              <a:spcBef>
                <a:spcPts val="280"/>
              </a:spcBef>
              <a:spcAft>
                <a:spcPts val="0"/>
              </a:spcAft>
              <a:buNone/>
            </a:pPr>
            <a:r>
              <a:rPr lang="en-GB" sz="2000" dirty="0">
                <a:solidFill>
                  <a:schemeClr val="tx1"/>
                </a:solidFill>
                <a:latin typeface="Fira Sans Light" panose="020B0403050000020004" pitchFamily="34" charset="0"/>
                <a:ea typeface="Fira Sans"/>
                <a:cs typeface="Fira Sans"/>
                <a:sym typeface="Fira Sans"/>
              </a:rPr>
              <a:t>FOOD</a:t>
            </a:r>
            <a:endParaRPr sz="2000" dirty="0">
              <a:solidFill>
                <a:schemeClr val="tx1"/>
              </a:solidFill>
              <a:latin typeface="Fira Sans Light" panose="020B0403050000020004" pitchFamily="34" charset="0"/>
              <a:ea typeface="Fira Sans"/>
              <a:cs typeface="Fira Sans"/>
              <a:sym typeface="Fira Sans"/>
            </a:endParaRPr>
          </a:p>
        </p:txBody>
      </p:sp>
      <p:sp>
        <p:nvSpPr>
          <p:cNvPr id="10" name="Google Shape;208;g23aeeaf4af4_0_77">
            <a:extLst>
              <a:ext uri="{FF2B5EF4-FFF2-40B4-BE49-F238E27FC236}">
                <a16:creationId xmlns:a16="http://schemas.microsoft.com/office/drawing/2014/main" id="{CBF43CF7-9465-E00C-7C90-CBFB871026C5}"/>
              </a:ext>
            </a:extLst>
          </p:cNvPr>
          <p:cNvSpPr txBox="1"/>
          <p:nvPr/>
        </p:nvSpPr>
        <p:spPr>
          <a:xfrm>
            <a:off x="6822582" y="2222064"/>
            <a:ext cx="1383030" cy="288000"/>
          </a:xfrm>
          <a:prstGeom prst="rect">
            <a:avLst/>
          </a:prstGeom>
          <a:noFill/>
          <a:ln>
            <a:noFill/>
          </a:ln>
        </p:spPr>
        <p:txBody>
          <a:bodyPr spcFirstLastPara="1" wrap="square" lIns="91425" tIns="45700" rIns="91425" bIns="45700" anchor="ctr" anchorCtr="0">
            <a:noAutofit/>
          </a:bodyPr>
          <a:lstStyle/>
          <a:p>
            <a:pPr marL="457200" lvl="0" indent="-228600" rtl="0">
              <a:spcBef>
                <a:spcPts val="280"/>
              </a:spcBef>
              <a:spcAft>
                <a:spcPts val="0"/>
              </a:spcAft>
              <a:buNone/>
            </a:pPr>
            <a:r>
              <a:rPr lang="en-GB" sz="1800" dirty="0">
                <a:solidFill>
                  <a:schemeClr val="tx1"/>
                </a:solidFill>
                <a:latin typeface="Fira Sans Light" panose="020B0403050000020004" pitchFamily="34" charset="0"/>
                <a:ea typeface="Fira Sans"/>
                <a:cs typeface="Fira Sans"/>
                <a:sym typeface="Fira Sans"/>
              </a:rPr>
              <a:t>CLIMATE</a:t>
            </a:r>
            <a:endParaRPr sz="1800" dirty="0">
              <a:solidFill>
                <a:schemeClr val="tx1"/>
              </a:solidFill>
              <a:latin typeface="Fira Sans Light" panose="020B0403050000020004" pitchFamily="34" charset="0"/>
              <a:ea typeface="Fira Sans"/>
              <a:cs typeface="Fira Sans"/>
              <a:sym typeface="Fira Sans"/>
            </a:endParaRPr>
          </a:p>
        </p:txBody>
      </p:sp>
      <p:pic>
        <p:nvPicPr>
          <p:cNvPr id="13" name="Google Shape;124;g1cf3f3ca59a_0_6" descr="Logo, company name&#10;&#10;Description automatically generated">
            <a:extLst>
              <a:ext uri="{FF2B5EF4-FFF2-40B4-BE49-F238E27FC236}">
                <a16:creationId xmlns:a16="http://schemas.microsoft.com/office/drawing/2014/main" id="{725D1A3F-F4B7-E6FA-DAFE-AF5F164E891B}"/>
              </a:ext>
            </a:extLst>
          </p:cNvPr>
          <p:cNvPicPr preferRelativeResize="0"/>
          <p:nvPr/>
        </p:nvPicPr>
        <p:blipFill rotWithShape="1">
          <a:blip r:embed="rId4">
            <a:alphaModFix/>
          </a:blip>
          <a:srcRect/>
          <a:stretch/>
        </p:blipFill>
        <p:spPr>
          <a:xfrm>
            <a:off x="7391500" y="282015"/>
            <a:ext cx="1431442" cy="8369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40" name="Google Shape;240;g23aeeaf4af4_0_132"/>
          <p:cNvSpPr txBox="1"/>
          <p:nvPr/>
        </p:nvSpPr>
        <p:spPr>
          <a:xfrm>
            <a:off x="0" y="1004339"/>
            <a:ext cx="9144000" cy="288000"/>
          </a:xfrm>
          <a:prstGeom prst="rect">
            <a:avLst/>
          </a:prstGeom>
          <a:noFill/>
          <a:ln>
            <a:noFill/>
          </a:ln>
        </p:spPr>
        <p:txBody>
          <a:bodyPr spcFirstLastPara="1" wrap="square" lIns="91425" tIns="45700" rIns="91425" bIns="45700" anchor="ctr" anchorCtr="0">
            <a:normAutofit fontScale="92500" lnSpcReduction="20000"/>
          </a:bodyPr>
          <a:lstStyle/>
          <a:p>
            <a:pPr marL="457200" lvl="0" indent="-228600" algn="ctr" rtl="0">
              <a:spcBef>
                <a:spcPts val="280"/>
              </a:spcBef>
              <a:spcAft>
                <a:spcPts val="0"/>
              </a:spcAft>
              <a:buNone/>
            </a:pPr>
            <a:endParaRPr>
              <a:solidFill>
                <a:srgbClr val="0078BF"/>
              </a:solidFill>
              <a:latin typeface="Fira Sans"/>
              <a:ea typeface="Fira Sans"/>
              <a:cs typeface="Fira Sans"/>
              <a:sym typeface="Fira Sans"/>
            </a:endParaRPr>
          </a:p>
        </p:txBody>
      </p:sp>
      <p:sp>
        <p:nvSpPr>
          <p:cNvPr id="241" name="Google Shape;241;g23aeeaf4af4_0_132"/>
          <p:cNvSpPr txBox="1"/>
          <p:nvPr/>
        </p:nvSpPr>
        <p:spPr>
          <a:xfrm>
            <a:off x="132032" y="3641139"/>
            <a:ext cx="9144000" cy="288000"/>
          </a:xfrm>
          <a:prstGeom prst="rect">
            <a:avLst/>
          </a:prstGeom>
          <a:noFill/>
          <a:ln>
            <a:noFill/>
          </a:ln>
        </p:spPr>
        <p:txBody>
          <a:bodyPr spcFirstLastPara="1" wrap="square" lIns="91425" tIns="45700" rIns="91425" bIns="45700" anchor="ctr" anchorCtr="0">
            <a:normAutofit fontScale="92500" lnSpcReduction="20000"/>
          </a:bodyPr>
          <a:lstStyle/>
          <a:p>
            <a:pPr marL="457200" lvl="0" indent="-228600" algn="ctr" rtl="0">
              <a:spcBef>
                <a:spcPts val="280"/>
              </a:spcBef>
              <a:spcAft>
                <a:spcPts val="0"/>
              </a:spcAft>
              <a:buNone/>
            </a:pPr>
            <a:endParaRPr dirty="0">
              <a:solidFill>
                <a:srgbClr val="0078BF"/>
              </a:solidFill>
              <a:latin typeface="Fira Sans"/>
              <a:ea typeface="Fira Sans"/>
              <a:cs typeface="Fira Sans"/>
              <a:sym typeface="Fira Sans"/>
            </a:endParaRPr>
          </a:p>
        </p:txBody>
      </p:sp>
      <p:sp>
        <p:nvSpPr>
          <p:cNvPr id="242" name="Google Shape;242;g23aeeaf4af4_0_132"/>
          <p:cNvSpPr txBox="1"/>
          <p:nvPr/>
        </p:nvSpPr>
        <p:spPr>
          <a:xfrm>
            <a:off x="547538" y="2146360"/>
            <a:ext cx="3386100" cy="173826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350" dirty="0">
                <a:solidFill>
                  <a:srgbClr val="1F1B69"/>
                </a:solidFill>
                <a:highlight>
                  <a:srgbClr val="FFFFFF"/>
                </a:highlight>
                <a:latin typeface="Fira Sans Light" panose="020B0403050000020004" pitchFamily="34" charset="0"/>
                <a:ea typeface="Fira Sans Medium"/>
                <a:cs typeface="Fira Sans Medium"/>
                <a:sym typeface="Fira Sans Medium"/>
              </a:rPr>
              <a:t>If you are an individual between 18 and 40 years old or a recently established startup based in Europe - </a:t>
            </a:r>
            <a:r>
              <a:rPr lang="en-GB" sz="1350" u="sng" dirty="0">
                <a:solidFill>
                  <a:schemeClr val="accent1"/>
                </a:solidFill>
                <a:highlight>
                  <a:srgbClr val="FFFFFF"/>
                </a:highlight>
                <a:latin typeface="Fira Sans Medium"/>
                <a:ea typeface="Fira Sans Medium"/>
                <a:cs typeface="Fira Sans Medium"/>
                <a:sym typeface="Fira Sans Medium"/>
                <a:hlinkClick r:id="rId3">
                  <a:extLst>
                    <a:ext uri="{A12FA001-AC4F-418D-AE19-62706E023703}">
                      <ahyp:hlinkClr xmlns:ahyp="http://schemas.microsoft.com/office/drawing/2018/hyperlinkcolor" val="tx"/>
                    </a:ext>
                  </a:extLst>
                </a:hlinkClick>
              </a:rPr>
              <a:t>apply today</a:t>
            </a:r>
            <a:r>
              <a:rPr lang="en-GB" sz="1350" dirty="0">
                <a:solidFill>
                  <a:srgbClr val="1F1B69"/>
                </a:solidFill>
                <a:highlight>
                  <a:srgbClr val="FFFFFF"/>
                </a:highlight>
                <a:latin typeface="Fira Sans Medium"/>
                <a:ea typeface="Fira Sans Medium"/>
                <a:cs typeface="Fira Sans Medium"/>
                <a:sym typeface="Fira Sans Medium"/>
              </a:rPr>
              <a:t> </a:t>
            </a:r>
            <a:r>
              <a:rPr lang="en-GB" sz="1350" dirty="0">
                <a:solidFill>
                  <a:srgbClr val="1F1B69"/>
                </a:solidFill>
                <a:highlight>
                  <a:srgbClr val="FFFFFF"/>
                </a:highlight>
                <a:latin typeface="Fira Sans Light" panose="020B0403050000020004" pitchFamily="34" charset="0"/>
                <a:ea typeface="Fira Sans Medium"/>
                <a:cs typeface="Fira Sans Medium"/>
                <a:sym typeface="Fira Sans Medium"/>
              </a:rPr>
              <a:t>!</a:t>
            </a:r>
            <a:endParaRPr sz="1350" dirty="0">
              <a:solidFill>
                <a:srgbClr val="1F1B69"/>
              </a:solidFill>
              <a:highlight>
                <a:srgbClr val="FFFFFF"/>
              </a:highlight>
              <a:latin typeface="Fira Sans Light" panose="020B0403050000020004" pitchFamily="34" charset="0"/>
              <a:ea typeface="Fira Sans Medium"/>
              <a:cs typeface="Fira Sans Medium"/>
              <a:sym typeface="Fira Sans Medium"/>
            </a:endParaRPr>
          </a:p>
          <a:p>
            <a:pPr marL="0" lvl="0" indent="0" algn="l" rtl="0">
              <a:lnSpc>
                <a:spcPct val="115000"/>
              </a:lnSpc>
              <a:spcBef>
                <a:spcPts val="1400"/>
              </a:spcBef>
              <a:spcAft>
                <a:spcPts val="1400"/>
              </a:spcAft>
              <a:buNone/>
            </a:pPr>
            <a:r>
              <a:rPr lang="en-GB" sz="1350" dirty="0">
                <a:solidFill>
                  <a:srgbClr val="1F1B69"/>
                </a:solidFill>
                <a:highlight>
                  <a:srgbClr val="FFFFFF"/>
                </a:highlight>
                <a:latin typeface="Fira Sans Medium"/>
                <a:ea typeface="Fira Sans Medium"/>
                <a:cs typeface="Fira Sans Medium"/>
                <a:sym typeface="Fira Sans Medium"/>
              </a:rPr>
              <a:t>Need more information?</a:t>
            </a:r>
            <a:br>
              <a:rPr lang="en-GB" sz="1350" dirty="0">
                <a:solidFill>
                  <a:srgbClr val="1F1B69"/>
                </a:solidFill>
                <a:highlight>
                  <a:srgbClr val="FFFFFF"/>
                </a:highlight>
                <a:latin typeface="Fira Sans Medium"/>
                <a:ea typeface="Fira Sans Medium"/>
                <a:cs typeface="Fira Sans Medium"/>
                <a:sym typeface="Fira Sans Medium"/>
              </a:rPr>
            </a:br>
            <a:r>
              <a:rPr lang="en-GB" sz="1350" u="sng" dirty="0">
                <a:solidFill>
                  <a:schemeClr val="hlink"/>
                </a:solidFill>
                <a:highlight>
                  <a:srgbClr val="FFFFFF"/>
                </a:highlight>
                <a:latin typeface="Fira Sans Medium"/>
                <a:ea typeface="Fira Sans Medium"/>
                <a:cs typeface="Fira Sans Medium"/>
                <a:sym typeface="Fira Sans Medium"/>
                <a:hlinkClick r:id="rId4"/>
              </a:rPr>
              <a:t>Click here</a:t>
            </a:r>
            <a:endParaRPr sz="1350" dirty="0">
              <a:solidFill>
                <a:srgbClr val="1F1B69"/>
              </a:solidFill>
              <a:highlight>
                <a:srgbClr val="FFFFFF"/>
              </a:highlight>
              <a:latin typeface="Fira Sans Medium"/>
              <a:ea typeface="Fira Sans Medium"/>
              <a:cs typeface="Fira Sans Medium"/>
              <a:sym typeface="Fira Sans Medium"/>
            </a:endParaRPr>
          </a:p>
        </p:txBody>
      </p:sp>
      <p:pic>
        <p:nvPicPr>
          <p:cNvPr id="243" name="Google Shape;243;g23aeeaf4af4_0_132"/>
          <p:cNvPicPr preferRelativeResize="0"/>
          <p:nvPr/>
        </p:nvPicPr>
        <p:blipFill rotWithShape="1">
          <a:blip r:embed="rId5">
            <a:alphaModFix/>
          </a:blip>
          <a:srcRect l="53305" r="22670"/>
          <a:stretch/>
        </p:blipFill>
        <p:spPr>
          <a:xfrm>
            <a:off x="6582125" y="1746596"/>
            <a:ext cx="1774475" cy="1274504"/>
          </a:xfrm>
          <a:prstGeom prst="rect">
            <a:avLst/>
          </a:prstGeom>
          <a:noFill/>
          <a:ln>
            <a:noFill/>
          </a:ln>
        </p:spPr>
      </p:pic>
      <p:pic>
        <p:nvPicPr>
          <p:cNvPr id="244" name="Google Shape;244;g23aeeaf4af4_0_132"/>
          <p:cNvPicPr preferRelativeResize="0"/>
          <p:nvPr/>
        </p:nvPicPr>
        <p:blipFill rotWithShape="1">
          <a:blip r:embed="rId5">
            <a:alphaModFix/>
          </a:blip>
          <a:srcRect l="24919" r="47425"/>
          <a:stretch/>
        </p:blipFill>
        <p:spPr>
          <a:xfrm>
            <a:off x="4262425" y="3235409"/>
            <a:ext cx="2042596" cy="1274504"/>
          </a:xfrm>
          <a:prstGeom prst="rect">
            <a:avLst/>
          </a:prstGeom>
          <a:noFill/>
          <a:ln>
            <a:noFill/>
          </a:ln>
        </p:spPr>
      </p:pic>
      <p:pic>
        <p:nvPicPr>
          <p:cNvPr id="245" name="Google Shape;245;g23aeeaf4af4_0_132"/>
          <p:cNvPicPr preferRelativeResize="0"/>
          <p:nvPr/>
        </p:nvPicPr>
        <p:blipFill rotWithShape="1">
          <a:blip r:embed="rId5">
            <a:alphaModFix/>
          </a:blip>
          <a:srcRect r="74635"/>
          <a:stretch/>
        </p:blipFill>
        <p:spPr>
          <a:xfrm>
            <a:off x="4367088" y="1702546"/>
            <a:ext cx="1873507" cy="1274504"/>
          </a:xfrm>
          <a:prstGeom prst="rect">
            <a:avLst/>
          </a:prstGeom>
          <a:noFill/>
          <a:ln>
            <a:noFill/>
          </a:ln>
        </p:spPr>
      </p:pic>
      <p:pic>
        <p:nvPicPr>
          <p:cNvPr id="246" name="Google Shape;246;g23aeeaf4af4_0_132"/>
          <p:cNvPicPr preferRelativeResize="0"/>
          <p:nvPr/>
        </p:nvPicPr>
        <p:blipFill rotWithShape="1">
          <a:blip r:embed="rId5">
            <a:alphaModFix/>
          </a:blip>
          <a:srcRect l="83047"/>
          <a:stretch/>
        </p:blipFill>
        <p:spPr>
          <a:xfrm>
            <a:off x="6905426" y="3235417"/>
            <a:ext cx="1252188" cy="1274483"/>
          </a:xfrm>
          <a:prstGeom prst="rect">
            <a:avLst/>
          </a:prstGeom>
          <a:noFill/>
          <a:ln>
            <a:noFill/>
          </a:ln>
        </p:spPr>
      </p:pic>
      <p:sp>
        <p:nvSpPr>
          <p:cNvPr id="2" name="Google Shape;208;g23aeeaf4af4_0_77">
            <a:extLst>
              <a:ext uri="{FF2B5EF4-FFF2-40B4-BE49-F238E27FC236}">
                <a16:creationId xmlns:a16="http://schemas.microsoft.com/office/drawing/2014/main" id="{C7C362B3-0CEC-0D14-2330-EFEF7F865E02}"/>
              </a:ext>
            </a:extLst>
          </p:cNvPr>
          <p:cNvSpPr txBox="1"/>
          <p:nvPr/>
        </p:nvSpPr>
        <p:spPr>
          <a:xfrm>
            <a:off x="323850" y="1319482"/>
            <a:ext cx="5600700" cy="288000"/>
          </a:xfrm>
          <a:prstGeom prst="rect">
            <a:avLst/>
          </a:prstGeom>
          <a:noFill/>
          <a:ln>
            <a:noFill/>
          </a:ln>
        </p:spPr>
        <p:txBody>
          <a:bodyPr spcFirstLastPara="1" wrap="square" lIns="91425" tIns="45700" rIns="91425" bIns="45700" anchor="ctr" anchorCtr="0">
            <a:normAutofit fontScale="92500" lnSpcReduction="20000"/>
          </a:bodyPr>
          <a:lstStyle/>
          <a:p>
            <a:pPr marL="457200" lvl="0" indent="-228600" rtl="0">
              <a:spcBef>
                <a:spcPts val="280"/>
              </a:spcBef>
              <a:spcAft>
                <a:spcPts val="0"/>
              </a:spcAft>
              <a:buNone/>
            </a:pPr>
            <a:r>
              <a:rPr lang="en-GB" dirty="0">
                <a:solidFill>
                  <a:schemeClr val="tx1"/>
                </a:solidFill>
                <a:latin typeface="Fira Sans"/>
                <a:ea typeface="Fira Sans"/>
                <a:cs typeface="Fira Sans"/>
                <a:sym typeface="Fira Sans"/>
              </a:rPr>
              <a:t>Don’t miss this business adventure</a:t>
            </a:r>
            <a:endParaRPr dirty="0">
              <a:solidFill>
                <a:schemeClr val="tx1"/>
              </a:solidFill>
              <a:latin typeface="Fira Sans"/>
              <a:ea typeface="Fira Sans"/>
              <a:cs typeface="Fira Sans"/>
              <a:sym typeface="Fira Sans"/>
            </a:endParaRPr>
          </a:p>
        </p:txBody>
      </p:sp>
      <p:sp>
        <p:nvSpPr>
          <p:cNvPr id="3" name="Google Shape;146;g23aeeaf4af4_0_14">
            <a:extLst>
              <a:ext uri="{FF2B5EF4-FFF2-40B4-BE49-F238E27FC236}">
                <a16:creationId xmlns:a16="http://schemas.microsoft.com/office/drawing/2014/main" id="{21199A48-48DB-9BDF-2958-C59A18F0BF96}"/>
              </a:ext>
            </a:extLst>
          </p:cNvPr>
          <p:cNvSpPr txBox="1">
            <a:spLocks/>
          </p:cNvSpPr>
          <p:nvPr/>
        </p:nvSpPr>
        <p:spPr>
          <a:xfrm>
            <a:off x="296820" y="797644"/>
            <a:ext cx="4903830" cy="576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720"/>
              </a:spcBef>
              <a:spcAft>
                <a:spcPts val="0"/>
              </a:spcAft>
              <a:buClr>
                <a:srgbClr val="000000"/>
              </a:buClr>
              <a:buSzPts val="3312"/>
              <a:buFont typeface="Arial"/>
              <a:buNone/>
              <a:defRPr sz="3600" b="0" i="0" u="none" strike="noStrike" cap="none">
                <a:solidFill>
                  <a:schemeClr val="dk2"/>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pPr algn="l">
              <a:buSzPts val="3896"/>
            </a:pPr>
            <a:r>
              <a:rPr lang="en-GB" sz="3000" spc="-150" dirty="0">
                <a:latin typeface="Fira Sans ExtraLight" panose="020B0403050000020004" pitchFamily="34" charset="0"/>
              </a:rPr>
              <a:t>Join us!</a:t>
            </a:r>
          </a:p>
        </p:txBody>
      </p:sp>
      <p:pic>
        <p:nvPicPr>
          <p:cNvPr id="4" name="Google Shape;124;g1cf3f3ca59a_0_6" descr="Logo, company name&#10;&#10;Description automatically generated">
            <a:extLst>
              <a:ext uri="{FF2B5EF4-FFF2-40B4-BE49-F238E27FC236}">
                <a16:creationId xmlns:a16="http://schemas.microsoft.com/office/drawing/2014/main" id="{B2BF08B7-53E0-17F1-9D09-A03114FCF50C}"/>
              </a:ext>
            </a:extLst>
          </p:cNvPr>
          <p:cNvPicPr preferRelativeResize="0"/>
          <p:nvPr/>
        </p:nvPicPr>
        <p:blipFill rotWithShape="1">
          <a:blip r:embed="rId6">
            <a:alphaModFix/>
          </a:blip>
          <a:srcRect/>
          <a:stretch/>
        </p:blipFill>
        <p:spPr>
          <a:xfrm>
            <a:off x="7391500" y="282015"/>
            <a:ext cx="1431442" cy="83698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1cf3f3ca59a_0_14"/>
          <p:cNvSpPr txBox="1"/>
          <p:nvPr/>
        </p:nvSpPr>
        <p:spPr>
          <a:xfrm>
            <a:off x="1610056" y="766648"/>
            <a:ext cx="5864500" cy="132340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3200" b="0" i="0" u="none" strike="noStrike" cap="none" dirty="0">
                <a:solidFill>
                  <a:schemeClr val="bg2"/>
                </a:solidFill>
                <a:latin typeface="Fira Sans ExtraLight" panose="020B0403050000020004" pitchFamily="34" charset="0"/>
                <a:ea typeface="Fira Sans"/>
                <a:cs typeface="Fira Sans"/>
                <a:sym typeface="Fira Sans"/>
              </a:rPr>
              <a:t>Thank you for your attention!</a:t>
            </a:r>
            <a:endParaRPr sz="3200" b="0" i="0" u="none" strike="noStrike" cap="none" dirty="0">
              <a:solidFill>
                <a:schemeClr val="bg2"/>
              </a:solidFill>
              <a:latin typeface="Fira Sans ExtraLight" panose="020B0403050000020004" pitchFamily="34" charset="0"/>
              <a:ea typeface="Fira Sans"/>
              <a:cs typeface="Fira Sans"/>
              <a:sym typeface="Fira Sans"/>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chemeClr val="tx1"/>
                </a:solidFill>
                <a:latin typeface="Fira Sans"/>
                <a:ea typeface="Fira Sans"/>
                <a:cs typeface="Fira Sans"/>
                <a:sym typeface="Fira Sans"/>
              </a:rPr>
              <a:t>Get in touch at: </a:t>
            </a:r>
            <a:r>
              <a:rPr lang="en-GB" sz="1400" b="0" i="0" u="none" strike="noStrike" cap="none" dirty="0">
                <a:solidFill>
                  <a:schemeClr val="tx1"/>
                </a:solidFill>
                <a:highlight>
                  <a:srgbClr val="FFFF00"/>
                </a:highlight>
                <a:latin typeface="Fira Sans"/>
                <a:ea typeface="Fira Sans"/>
                <a:cs typeface="Fira Sans"/>
                <a:sym typeface="Fira Sans"/>
              </a:rPr>
              <a:t>xx</a:t>
            </a:r>
            <a:endParaRPr sz="1400" b="0" i="0" u="none" strike="noStrike" cap="none" dirty="0">
              <a:solidFill>
                <a:schemeClr val="tx1"/>
              </a:solidFill>
              <a:highlight>
                <a:srgbClr val="FFFF00"/>
              </a:highlight>
              <a:latin typeface="Fira Sans"/>
              <a:ea typeface="Fira Sans"/>
              <a:cs typeface="Fira Sans"/>
              <a:sym typeface="Fira Sans"/>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ill Sans"/>
              <a:ea typeface="Gill Sans"/>
              <a:cs typeface="Gill Sans"/>
              <a:sym typeface="Gill Sans"/>
            </a:endParaRPr>
          </a:p>
        </p:txBody>
      </p:sp>
      <p:pic>
        <p:nvPicPr>
          <p:cNvPr id="253" name="Google Shape;253;g1cf3f3ca59a_0_14"/>
          <p:cNvPicPr preferRelativeResize="0"/>
          <p:nvPr/>
        </p:nvPicPr>
        <p:blipFill rotWithShape="1">
          <a:blip r:embed="rId3">
            <a:alphaModFix/>
          </a:blip>
          <a:srcRect/>
          <a:stretch/>
        </p:blipFill>
        <p:spPr>
          <a:xfrm>
            <a:off x="4859944" y="2788599"/>
            <a:ext cx="2715544" cy="569964"/>
          </a:xfrm>
          <a:prstGeom prst="rect">
            <a:avLst/>
          </a:prstGeom>
          <a:noFill/>
          <a:ln>
            <a:noFill/>
          </a:ln>
        </p:spPr>
      </p:pic>
      <p:grpSp>
        <p:nvGrpSpPr>
          <p:cNvPr id="254" name="Google Shape;254;g1cf3f3ca59a_0_14"/>
          <p:cNvGrpSpPr/>
          <p:nvPr/>
        </p:nvGrpSpPr>
        <p:grpSpPr>
          <a:xfrm>
            <a:off x="1012178" y="3562792"/>
            <a:ext cx="7119644" cy="663513"/>
            <a:chOff x="324575" y="4171751"/>
            <a:chExt cx="8494850" cy="791675"/>
          </a:xfrm>
        </p:grpSpPr>
        <p:pic>
          <p:nvPicPr>
            <p:cNvPr id="255" name="Google Shape;255;g1cf3f3ca59a_0_14"/>
            <p:cNvPicPr preferRelativeResize="0"/>
            <p:nvPr/>
          </p:nvPicPr>
          <p:blipFill rotWithShape="1">
            <a:blip r:embed="rId4">
              <a:alphaModFix/>
            </a:blip>
            <a:srcRect/>
            <a:stretch/>
          </p:blipFill>
          <p:spPr>
            <a:xfrm>
              <a:off x="324575" y="4171751"/>
              <a:ext cx="746075" cy="791675"/>
            </a:xfrm>
            <a:prstGeom prst="rect">
              <a:avLst/>
            </a:prstGeom>
            <a:noFill/>
            <a:ln>
              <a:noFill/>
            </a:ln>
          </p:spPr>
        </p:pic>
        <p:pic>
          <p:nvPicPr>
            <p:cNvPr id="256" name="Google Shape;256;g1cf3f3ca59a_0_14"/>
            <p:cNvPicPr preferRelativeResize="0"/>
            <p:nvPr/>
          </p:nvPicPr>
          <p:blipFill rotWithShape="1">
            <a:blip r:embed="rId5">
              <a:alphaModFix/>
            </a:blip>
            <a:srcRect/>
            <a:stretch/>
          </p:blipFill>
          <p:spPr>
            <a:xfrm>
              <a:off x="1354775" y="4642900"/>
              <a:ext cx="941589" cy="256225"/>
            </a:xfrm>
            <a:prstGeom prst="rect">
              <a:avLst/>
            </a:prstGeom>
            <a:noFill/>
            <a:ln>
              <a:noFill/>
            </a:ln>
          </p:spPr>
        </p:pic>
        <p:pic>
          <p:nvPicPr>
            <p:cNvPr id="257" name="Google Shape;257;g1cf3f3ca59a_0_14"/>
            <p:cNvPicPr preferRelativeResize="0"/>
            <p:nvPr/>
          </p:nvPicPr>
          <p:blipFill rotWithShape="1">
            <a:blip r:embed="rId6">
              <a:alphaModFix/>
            </a:blip>
            <a:srcRect/>
            <a:stretch/>
          </p:blipFill>
          <p:spPr>
            <a:xfrm>
              <a:off x="2432488" y="4569296"/>
              <a:ext cx="964350" cy="309279"/>
            </a:xfrm>
            <a:prstGeom prst="rect">
              <a:avLst/>
            </a:prstGeom>
            <a:noFill/>
            <a:ln>
              <a:noFill/>
            </a:ln>
          </p:spPr>
        </p:pic>
        <p:pic>
          <p:nvPicPr>
            <p:cNvPr id="258" name="Google Shape;258;g1cf3f3ca59a_0_14"/>
            <p:cNvPicPr preferRelativeResize="0"/>
            <p:nvPr/>
          </p:nvPicPr>
          <p:blipFill rotWithShape="1">
            <a:blip r:embed="rId7">
              <a:alphaModFix/>
            </a:blip>
            <a:srcRect t="12117" b="23734"/>
            <a:stretch/>
          </p:blipFill>
          <p:spPr>
            <a:xfrm>
              <a:off x="8020575" y="4469015"/>
              <a:ext cx="798850" cy="444385"/>
            </a:xfrm>
            <a:prstGeom prst="rect">
              <a:avLst/>
            </a:prstGeom>
            <a:noFill/>
            <a:ln>
              <a:noFill/>
            </a:ln>
          </p:spPr>
        </p:pic>
        <p:pic>
          <p:nvPicPr>
            <p:cNvPr id="259" name="Google Shape;259;g1cf3f3ca59a_0_14"/>
            <p:cNvPicPr preferRelativeResize="0"/>
            <p:nvPr/>
          </p:nvPicPr>
          <p:blipFill rotWithShape="1">
            <a:blip r:embed="rId8">
              <a:alphaModFix/>
            </a:blip>
            <a:srcRect/>
            <a:stretch/>
          </p:blipFill>
          <p:spPr>
            <a:xfrm>
              <a:off x="3614600" y="4569300"/>
              <a:ext cx="1245344" cy="309275"/>
            </a:xfrm>
            <a:prstGeom prst="rect">
              <a:avLst/>
            </a:prstGeom>
            <a:noFill/>
            <a:ln>
              <a:noFill/>
            </a:ln>
          </p:spPr>
        </p:pic>
        <p:pic>
          <p:nvPicPr>
            <p:cNvPr id="260" name="Google Shape;260;g1cf3f3ca59a_0_14"/>
            <p:cNvPicPr preferRelativeResize="0"/>
            <p:nvPr/>
          </p:nvPicPr>
          <p:blipFill rotWithShape="1">
            <a:blip r:embed="rId9">
              <a:alphaModFix/>
            </a:blip>
            <a:srcRect/>
            <a:stretch/>
          </p:blipFill>
          <p:spPr>
            <a:xfrm>
              <a:off x="6485625" y="4426550"/>
              <a:ext cx="500775" cy="500775"/>
            </a:xfrm>
            <a:prstGeom prst="rect">
              <a:avLst/>
            </a:prstGeom>
            <a:noFill/>
            <a:ln>
              <a:noFill/>
            </a:ln>
          </p:spPr>
        </p:pic>
        <p:pic>
          <p:nvPicPr>
            <p:cNvPr id="261" name="Google Shape;261;g1cf3f3ca59a_0_14"/>
            <p:cNvPicPr preferRelativeResize="0"/>
            <p:nvPr/>
          </p:nvPicPr>
          <p:blipFill rotWithShape="1">
            <a:blip r:embed="rId10">
              <a:alphaModFix/>
            </a:blip>
            <a:srcRect t="36377" b="35933"/>
            <a:stretch/>
          </p:blipFill>
          <p:spPr>
            <a:xfrm>
              <a:off x="5050125" y="4610674"/>
              <a:ext cx="1245350" cy="226526"/>
            </a:xfrm>
            <a:prstGeom prst="rect">
              <a:avLst/>
            </a:prstGeom>
            <a:noFill/>
            <a:ln>
              <a:noFill/>
            </a:ln>
          </p:spPr>
        </p:pic>
        <p:pic>
          <p:nvPicPr>
            <p:cNvPr id="262" name="Google Shape;262;g1cf3f3ca59a_0_14"/>
            <p:cNvPicPr preferRelativeResize="0"/>
            <p:nvPr/>
          </p:nvPicPr>
          <p:blipFill rotWithShape="1">
            <a:blip r:embed="rId11">
              <a:alphaModFix/>
            </a:blip>
            <a:srcRect/>
            <a:stretch/>
          </p:blipFill>
          <p:spPr>
            <a:xfrm>
              <a:off x="7175500" y="4454750"/>
              <a:ext cx="661737" cy="444375"/>
            </a:xfrm>
            <a:prstGeom prst="rect">
              <a:avLst/>
            </a:prstGeom>
            <a:noFill/>
            <a:ln>
              <a:noFill/>
            </a:ln>
          </p:spPr>
        </p:pic>
      </p:grpSp>
      <p:sp>
        <p:nvSpPr>
          <p:cNvPr id="263" name="Google Shape;263;g1cf3f3ca59a_0_14"/>
          <p:cNvSpPr txBox="1"/>
          <p:nvPr/>
        </p:nvSpPr>
        <p:spPr>
          <a:xfrm>
            <a:off x="379927" y="4402753"/>
            <a:ext cx="8384146" cy="43085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800" b="0" i="0" u="none" strike="noStrike" cap="none" dirty="0">
                <a:solidFill>
                  <a:schemeClr val="tx1"/>
                </a:solidFill>
                <a:latin typeface="Fira Sans"/>
                <a:ea typeface="Fira Sans"/>
                <a:cs typeface="Fira Sans"/>
                <a:sym typeface="Fira Sans"/>
              </a:rPr>
              <a:t>Funded by the European Union under the Grant Agreement 101100507. Views and opinions expressed are however those of the author(s) only and do not necessarily reflect those of the European Union or European Innovation Council and SMEs Executive Agency. Neither the European Union nor the granting authority can be held responsible for them.</a:t>
            </a:r>
          </a:p>
        </p:txBody>
      </p:sp>
      <p:pic>
        <p:nvPicPr>
          <p:cNvPr id="264" name="Google Shape;264;g1cf3f3ca59a_0_14" descr="Logo, company name&#10;&#10;Description automatically generated"/>
          <p:cNvPicPr preferRelativeResize="0"/>
          <p:nvPr/>
        </p:nvPicPr>
        <p:blipFill rotWithShape="1">
          <a:blip r:embed="rId12">
            <a:alphaModFix/>
          </a:blip>
          <a:srcRect/>
          <a:stretch/>
        </p:blipFill>
        <p:spPr>
          <a:xfrm>
            <a:off x="1699781" y="2357900"/>
            <a:ext cx="2537491" cy="134631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1cf3f3ca59a_0_6"/>
          <p:cNvSpPr txBox="1"/>
          <p:nvPr/>
        </p:nvSpPr>
        <p:spPr>
          <a:xfrm>
            <a:off x="5112327" y="4748919"/>
            <a:ext cx="3900054" cy="292357"/>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700" b="0" i="0" u="none" strike="noStrike" cap="none" dirty="0">
                <a:solidFill>
                  <a:schemeClr val="dk1"/>
                </a:solidFill>
                <a:latin typeface="Fira Sans"/>
                <a:ea typeface="Fira Sans"/>
                <a:cs typeface="Fira Sans"/>
                <a:sym typeface="Fira Sans"/>
              </a:rPr>
              <a:t>ENTREPRENEDU is a project funded by the European Union under GA 101100507.</a:t>
            </a:r>
            <a:endParaRPr sz="700" b="0" i="0" u="none" strike="noStrike" cap="none" dirty="0">
              <a:solidFill>
                <a:schemeClr val="dk1"/>
              </a:solidFill>
              <a:latin typeface="Fira Sans"/>
              <a:ea typeface="Fira Sans"/>
              <a:cs typeface="Fira Sans"/>
              <a:sym typeface="Fira Sans"/>
            </a:endParaRPr>
          </a:p>
        </p:txBody>
      </p:sp>
      <p:pic>
        <p:nvPicPr>
          <p:cNvPr id="125" name="Google Shape;125;g1cf3f3ca59a_0_6"/>
          <p:cNvPicPr preferRelativeResize="0"/>
          <p:nvPr/>
        </p:nvPicPr>
        <p:blipFill rotWithShape="1">
          <a:blip r:embed="rId3">
            <a:alphaModFix/>
          </a:blip>
          <a:srcRect t="-5418"/>
          <a:stretch/>
        </p:blipFill>
        <p:spPr>
          <a:xfrm>
            <a:off x="4710577" y="687558"/>
            <a:ext cx="3542959" cy="3676068"/>
          </a:xfrm>
          <a:prstGeom prst="rect">
            <a:avLst/>
          </a:prstGeom>
          <a:noFill/>
          <a:ln>
            <a:noFill/>
          </a:ln>
        </p:spPr>
      </p:pic>
      <p:sp>
        <p:nvSpPr>
          <p:cNvPr id="127" name="Google Shape;127;g1cf3f3ca59a_0_6"/>
          <p:cNvSpPr txBox="1"/>
          <p:nvPr/>
        </p:nvSpPr>
        <p:spPr>
          <a:xfrm>
            <a:off x="762000" y="2434117"/>
            <a:ext cx="33861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solidFill>
                  <a:schemeClr val="dk1"/>
                </a:solidFill>
                <a:latin typeface="Fira Sans Light" panose="020B0403050000020004" pitchFamily="34" charset="0"/>
                <a:ea typeface="Fira Sans Medium"/>
                <a:cs typeface="Fira Sans Medium"/>
                <a:sym typeface="Fira Sans Medium"/>
              </a:rPr>
              <a:t>The concept of ENTREPRENEDU is focused on closing the innovation</a:t>
            </a:r>
            <a:endParaRPr dirty="0">
              <a:solidFill>
                <a:schemeClr val="dk1"/>
              </a:solidFill>
              <a:latin typeface="Fira Sans Light" panose="020B0403050000020004" pitchFamily="34" charset="0"/>
              <a:ea typeface="Fira Sans Medium"/>
              <a:cs typeface="Fira Sans Medium"/>
              <a:sym typeface="Fira Sans Medium"/>
            </a:endParaRPr>
          </a:p>
          <a:p>
            <a:pPr marL="0" lvl="0" indent="0" algn="l" rtl="0">
              <a:spcBef>
                <a:spcPts val="0"/>
              </a:spcBef>
              <a:spcAft>
                <a:spcPts val="0"/>
              </a:spcAft>
              <a:buNone/>
            </a:pPr>
            <a:r>
              <a:rPr lang="en-GB" dirty="0">
                <a:solidFill>
                  <a:schemeClr val="dk1"/>
                </a:solidFill>
                <a:latin typeface="Fira Sans Light" panose="020B0403050000020004" pitchFamily="34" charset="0"/>
                <a:ea typeface="Fira Sans Medium"/>
                <a:cs typeface="Fira Sans Medium"/>
                <a:sym typeface="Fira Sans Medium"/>
              </a:rPr>
              <a:t>and educational gap between different regions of the EU, causing unbalanced business activity and fewer job opportunities in less developed entrepreneurial ecosystems.</a:t>
            </a:r>
          </a:p>
        </p:txBody>
      </p:sp>
      <p:sp>
        <p:nvSpPr>
          <p:cNvPr id="8" name="Google Shape;127;g1cf3f3ca59a_0_6">
            <a:extLst>
              <a:ext uri="{FF2B5EF4-FFF2-40B4-BE49-F238E27FC236}">
                <a16:creationId xmlns:a16="http://schemas.microsoft.com/office/drawing/2014/main" id="{15C14F3B-39F7-9C8E-9169-7A59674A749A}"/>
              </a:ext>
            </a:extLst>
          </p:cNvPr>
          <p:cNvSpPr txBox="1"/>
          <p:nvPr/>
        </p:nvSpPr>
        <p:spPr>
          <a:xfrm>
            <a:off x="762000" y="1046654"/>
            <a:ext cx="4233902"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solidFill>
                  <a:schemeClr val="bg2"/>
                </a:solidFill>
                <a:latin typeface="Fira Sans" panose="020B0503050000020004" pitchFamily="34" charset="0"/>
                <a:ea typeface="Fira Sans Medium"/>
                <a:cs typeface="Fira Sans Medium"/>
                <a:sym typeface="Fira Sans Medium"/>
              </a:rPr>
              <a:t>We are enhancing </a:t>
            </a:r>
            <a:r>
              <a:rPr lang="en-GB" sz="2400" b="1" dirty="0">
                <a:solidFill>
                  <a:schemeClr val="bg2"/>
                </a:solidFill>
                <a:latin typeface="Fira Sans" panose="020B0503050000020004" pitchFamily="34" charset="0"/>
                <a:ea typeface="Fira Sans Medium"/>
                <a:cs typeface="Fira Sans Medium"/>
                <a:sym typeface="Fira Sans Medium"/>
              </a:rPr>
              <a:t>entrepreneurial ecosystems </a:t>
            </a:r>
            <a:r>
              <a:rPr lang="en-GB" sz="2400" dirty="0">
                <a:solidFill>
                  <a:schemeClr val="bg2"/>
                </a:solidFill>
                <a:latin typeface="Fira Sans" panose="020B0503050000020004" pitchFamily="34" charset="0"/>
                <a:ea typeface="Fira Sans Medium"/>
                <a:cs typeface="Fira Sans Medium"/>
                <a:sym typeface="Fira Sans Medium"/>
              </a:rPr>
              <a:t>for European education</a:t>
            </a:r>
          </a:p>
        </p:txBody>
      </p:sp>
      <p:pic>
        <p:nvPicPr>
          <p:cNvPr id="9" name="Google Shape;124;g1cf3f3ca59a_0_6" descr="Logo, company name&#10;&#10;Description automatically generated">
            <a:extLst>
              <a:ext uri="{FF2B5EF4-FFF2-40B4-BE49-F238E27FC236}">
                <a16:creationId xmlns:a16="http://schemas.microsoft.com/office/drawing/2014/main" id="{C106B495-55A0-EDFF-584A-57BF389884A1}"/>
              </a:ext>
            </a:extLst>
          </p:cNvPr>
          <p:cNvPicPr preferRelativeResize="0"/>
          <p:nvPr/>
        </p:nvPicPr>
        <p:blipFill rotWithShape="1">
          <a:blip r:embed="rId4">
            <a:alphaModFix/>
          </a:blip>
          <a:srcRect/>
          <a:stretch/>
        </p:blipFill>
        <p:spPr>
          <a:xfrm>
            <a:off x="7391500" y="282015"/>
            <a:ext cx="1431442" cy="8369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3aeeaf4af4_0_41"/>
          <p:cNvSpPr txBox="1"/>
          <p:nvPr/>
        </p:nvSpPr>
        <p:spPr>
          <a:xfrm>
            <a:off x="5112327" y="4748919"/>
            <a:ext cx="39000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800" b="0" i="0" u="none" strike="noStrike" cap="none" dirty="0">
                <a:solidFill>
                  <a:schemeClr val="dk1"/>
                </a:solidFill>
                <a:latin typeface="Fira Sans"/>
                <a:ea typeface="Fira Sans"/>
                <a:cs typeface="Fira Sans"/>
                <a:sym typeface="Fira Sans"/>
              </a:rPr>
              <a:t>ENTREPRENEDU is a project funded by the European Union under GA 101100507.</a:t>
            </a:r>
            <a:endParaRPr sz="800" b="0" i="0" u="none" strike="noStrike" cap="none" dirty="0">
              <a:solidFill>
                <a:schemeClr val="dk1"/>
              </a:solidFill>
              <a:latin typeface="Fira Sans"/>
              <a:ea typeface="Fira Sans"/>
              <a:cs typeface="Fira Sans"/>
              <a:sym typeface="Fira Sans"/>
            </a:endParaRPr>
          </a:p>
        </p:txBody>
      </p:sp>
      <p:sp>
        <p:nvSpPr>
          <p:cNvPr id="136" name="Google Shape;136;g23aeeaf4af4_0_41"/>
          <p:cNvSpPr txBox="1"/>
          <p:nvPr/>
        </p:nvSpPr>
        <p:spPr>
          <a:xfrm>
            <a:off x="3919900" y="1969953"/>
            <a:ext cx="3608803"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chemeClr val="dk1"/>
              </a:solidFill>
              <a:highlight>
                <a:srgbClr val="FFFFFF"/>
              </a:highlight>
              <a:latin typeface="Fira Sans Medium"/>
              <a:ea typeface="Fira Sans Medium"/>
              <a:cs typeface="Fira Sans Medium"/>
              <a:sym typeface="Fira Sans Medium"/>
            </a:endParaRPr>
          </a:p>
          <a:p>
            <a:pPr marL="0" lvl="0" indent="0" algn="l" rtl="0">
              <a:spcBef>
                <a:spcPts val="0"/>
              </a:spcBef>
              <a:spcAft>
                <a:spcPts val="0"/>
              </a:spcAft>
              <a:buNone/>
            </a:pPr>
            <a:r>
              <a:rPr lang="en-GB" dirty="0">
                <a:solidFill>
                  <a:schemeClr val="dk1"/>
                </a:solidFill>
                <a:highlight>
                  <a:srgbClr val="FFFFFF"/>
                </a:highlight>
                <a:latin typeface="Fira Sans Light" panose="020B0403050000020004" pitchFamily="34" charset="0"/>
                <a:ea typeface="Fira Sans Medium"/>
                <a:cs typeface="Fira Sans Medium"/>
                <a:sym typeface="Fira Sans Medium"/>
              </a:rPr>
              <a:t>🅰 There is a need for a supporting mechanism for young entrepreneurs in building up their professional path and potentially create new business unicorns. </a:t>
            </a:r>
            <a:endParaRPr dirty="0">
              <a:solidFill>
                <a:schemeClr val="dk1"/>
              </a:solidFill>
              <a:highlight>
                <a:srgbClr val="FFFFFF"/>
              </a:highlight>
              <a:latin typeface="Fira Sans Light" panose="020B0403050000020004" pitchFamily="34" charset="0"/>
              <a:ea typeface="Fira Sans Medium"/>
              <a:cs typeface="Fira Sans Medium"/>
              <a:sym typeface="Fira Sans Medium"/>
            </a:endParaRPr>
          </a:p>
          <a:p>
            <a:pPr marL="0" lvl="0" indent="0" algn="l" rtl="0">
              <a:spcBef>
                <a:spcPts val="0"/>
              </a:spcBef>
              <a:spcAft>
                <a:spcPts val="0"/>
              </a:spcAft>
              <a:buNone/>
            </a:pPr>
            <a:endParaRPr dirty="0">
              <a:solidFill>
                <a:schemeClr val="dk1"/>
              </a:solidFill>
              <a:highlight>
                <a:srgbClr val="FFFFFF"/>
              </a:highlight>
              <a:latin typeface="Fira Sans Light" panose="020B0403050000020004" pitchFamily="34" charset="0"/>
              <a:ea typeface="Fira Sans Medium"/>
              <a:cs typeface="Fira Sans Medium"/>
              <a:sym typeface="Fira Sans Medium"/>
            </a:endParaRPr>
          </a:p>
          <a:p>
            <a:pPr marL="0" lvl="0" indent="0" algn="l" rtl="0">
              <a:spcBef>
                <a:spcPts val="0"/>
              </a:spcBef>
              <a:spcAft>
                <a:spcPts val="0"/>
              </a:spcAft>
              <a:buNone/>
            </a:pPr>
            <a:r>
              <a:rPr lang="en-GB" dirty="0">
                <a:solidFill>
                  <a:schemeClr val="dk1"/>
                </a:solidFill>
                <a:highlight>
                  <a:srgbClr val="FFFFFF"/>
                </a:highlight>
                <a:latin typeface="Fira Sans Light" panose="020B0403050000020004" pitchFamily="34" charset="0"/>
                <a:ea typeface="Fira Sans Medium"/>
                <a:cs typeface="Fira Sans Medium"/>
                <a:sym typeface="Fira Sans Medium"/>
              </a:rPr>
              <a:t>🅱 There is an innovation asymmetry between different EU regions which is leading to an innovation gap, missing know-how and lack of cooperation. </a:t>
            </a:r>
            <a:endParaRPr dirty="0">
              <a:solidFill>
                <a:schemeClr val="dk1"/>
              </a:solidFill>
              <a:latin typeface="Fira Sans Light" panose="020B0403050000020004" pitchFamily="34" charset="0"/>
              <a:ea typeface="Fira Sans Medium"/>
              <a:cs typeface="Fira Sans Medium"/>
              <a:sym typeface="Fira Sans Medium"/>
            </a:endParaRPr>
          </a:p>
        </p:txBody>
      </p:sp>
      <p:sp>
        <p:nvSpPr>
          <p:cNvPr id="137" name="Google Shape;137;g23aeeaf4af4_0_41"/>
          <p:cNvSpPr txBox="1"/>
          <p:nvPr/>
        </p:nvSpPr>
        <p:spPr>
          <a:xfrm>
            <a:off x="0" y="1004339"/>
            <a:ext cx="9144000" cy="288000"/>
          </a:xfrm>
          <a:prstGeom prst="rect">
            <a:avLst/>
          </a:prstGeom>
          <a:noFill/>
          <a:ln>
            <a:noFill/>
          </a:ln>
        </p:spPr>
        <p:txBody>
          <a:bodyPr spcFirstLastPara="1" wrap="square" lIns="91425" tIns="45700" rIns="91425" bIns="45700" anchor="ctr" anchorCtr="0">
            <a:normAutofit fontScale="92500" lnSpcReduction="20000"/>
          </a:bodyPr>
          <a:lstStyle/>
          <a:p>
            <a:pPr marL="457200" lvl="0" indent="-228600" algn="ctr" rtl="0">
              <a:spcBef>
                <a:spcPts val="280"/>
              </a:spcBef>
              <a:spcAft>
                <a:spcPts val="0"/>
              </a:spcAft>
              <a:buNone/>
            </a:pPr>
            <a:endParaRPr>
              <a:solidFill>
                <a:srgbClr val="0078BF"/>
              </a:solidFill>
              <a:latin typeface="Fira Sans"/>
              <a:ea typeface="Fira Sans"/>
              <a:cs typeface="Fira Sans"/>
              <a:sym typeface="Fira Sans"/>
            </a:endParaRPr>
          </a:p>
        </p:txBody>
      </p:sp>
      <p:pic>
        <p:nvPicPr>
          <p:cNvPr id="138" name="Google Shape;138;g23aeeaf4af4_0_41"/>
          <p:cNvPicPr preferRelativeResize="0"/>
          <p:nvPr/>
        </p:nvPicPr>
        <p:blipFill>
          <a:blip r:embed="rId3">
            <a:alphaModFix/>
          </a:blip>
          <a:stretch>
            <a:fillRect/>
          </a:stretch>
        </p:blipFill>
        <p:spPr>
          <a:xfrm>
            <a:off x="738904" y="2677157"/>
            <a:ext cx="2847019" cy="1636302"/>
          </a:xfrm>
          <a:prstGeom prst="rect">
            <a:avLst/>
          </a:prstGeom>
          <a:noFill/>
          <a:ln>
            <a:noFill/>
          </a:ln>
        </p:spPr>
      </p:pic>
      <p:sp>
        <p:nvSpPr>
          <p:cNvPr id="2" name="Google Shape;127;g1cf3f3ca59a_0_6">
            <a:extLst>
              <a:ext uri="{FF2B5EF4-FFF2-40B4-BE49-F238E27FC236}">
                <a16:creationId xmlns:a16="http://schemas.microsoft.com/office/drawing/2014/main" id="{1C0431DC-FA70-E035-954B-E4DBA9DF7DBD}"/>
              </a:ext>
            </a:extLst>
          </p:cNvPr>
          <p:cNvSpPr txBox="1"/>
          <p:nvPr/>
        </p:nvSpPr>
        <p:spPr>
          <a:xfrm>
            <a:off x="3929350" y="1046654"/>
            <a:ext cx="2747191"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solidFill>
                  <a:schemeClr val="bg2"/>
                </a:solidFill>
                <a:latin typeface="Fira Sans" panose="020B0503050000020004" pitchFamily="34" charset="0"/>
                <a:ea typeface="Fira Sans Medium"/>
                <a:cs typeface="Fira Sans Medium"/>
                <a:sym typeface="Fira Sans Medium"/>
              </a:rPr>
              <a:t>What </a:t>
            </a:r>
            <a:r>
              <a:rPr lang="en-GB" sz="2400" b="1" dirty="0">
                <a:solidFill>
                  <a:schemeClr val="bg2"/>
                </a:solidFill>
                <a:latin typeface="Fira Sans" panose="020B0503050000020004" pitchFamily="34" charset="0"/>
                <a:ea typeface="Fira Sans Medium"/>
                <a:cs typeface="Fira Sans Medium"/>
                <a:sym typeface="Fira Sans Medium"/>
              </a:rPr>
              <a:t>challenges </a:t>
            </a:r>
            <a:r>
              <a:rPr lang="en-GB" sz="2400" dirty="0">
                <a:solidFill>
                  <a:schemeClr val="bg2"/>
                </a:solidFill>
                <a:latin typeface="Fira Sans" panose="020B0503050000020004" pitchFamily="34" charset="0"/>
                <a:ea typeface="Fira Sans Medium"/>
                <a:cs typeface="Fira Sans Medium"/>
                <a:sym typeface="Fira Sans Medium"/>
              </a:rPr>
              <a:t>are we tackling?</a:t>
            </a:r>
          </a:p>
        </p:txBody>
      </p:sp>
      <p:pic>
        <p:nvPicPr>
          <p:cNvPr id="5" name="Google Shape;124;g1cf3f3ca59a_0_6" descr="Logo, company name&#10;&#10;Description automatically generated">
            <a:extLst>
              <a:ext uri="{FF2B5EF4-FFF2-40B4-BE49-F238E27FC236}">
                <a16:creationId xmlns:a16="http://schemas.microsoft.com/office/drawing/2014/main" id="{DFFCE754-9F76-22D4-E1D1-B26A2E0548A7}"/>
              </a:ext>
            </a:extLst>
          </p:cNvPr>
          <p:cNvPicPr preferRelativeResize="0"/>
          <p:nvPr/>
        </p:nvPicPr>
        <p:blipFill rotWithShape="1">
          <a:blip r:embed="rId4">
            <a:alphaModFix/>
          </a:blip>
          <a:srcRect/>
          <a:stretch/>
        </p:blipFill>
        <p:spPr>
          <a:xfrm>
            <a:off x="7391500" y="282015"/>
            <a:ext cx="1431442" cy="8369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6" name="Google Shape;146;g23aeeaf4af4_0_14"/>
          <p:cNvSpPr txBox="1">
            <a:spLocks noGrp="1"/>
          </p:cNvSpPr>
          <p:nvPr>
            <p:ph type="body" idx="1"/>
          </p:nvPr>
        </p:nvSpPr>
        <p:spPr>
          <a:xfrm>
            <a:off x="296821" y="797644"/>
            <a:ext cx="2683446" cy="576000"/>
          </a:xfrm>
          <a:prstGeom prst="rect">
            <a:avLst/>
          </a:prstGeom>
          <a:noFill/>
          <a:ln>
            <a:noFill/>
          </a:ln>
        </p:spPr>
        <p:txBody>
          <a:bodyPr spcFirstLastPara="1" wrap="square" lIns="91425" tIns="45700" rIns="91425" bIns="45700" anchor="ctr" anchorCtr="0">
            <a:noAutofit/>
          </a:bodyPr>
          <a:lstStyle/>
          <a:p>
            <a:pPr marL="457200" lvl="0" indent="-228600" algn="l" rtl="0">
              <a:lnSpc>
                <a:spcPct val="100000"/>
              </a:lnSpc>
              <a:spcBef>
                <a:spcPts val="720"/>
              </a:spcBef>
              <a:spcAft>
                <a:spcPts val="0"/>
              </a:spcAft>
              <a:buSzPts val="3896"/>
              <a:buNone/>
            </a:pPr>
            <a:r>
              <a:rPr lang="en-GB" sz="3000" spc="-150" dirty="0">
                <a:latin typeface="Fira Sans ExtraLight" panose="020B0403050000020004" pitchFamily="34" charset="0"/>
              </a:rPr>
              <a:t>Our Objectives</a:t>
            </a:r>
            <a:endParaRPr sz="3000" spc="-150" dirty="0">
              <a:latin typeface="Fira Sans ExtraLight" panose="020B0403050000020004" pitchFamily="34" charset="0"/>
            </a:endParaRPr>
          </a:p>
        </p:txBody>
      </p:sp>
      <p:sp>
        <p:nvSpPr>
          <p:cNvPr id="147" name="Google Shape;147;g23aeeaf4af4_0_14"/>
          <p:cNvSpPr txBox="1"/>
          <p:nvPr/>
        </p:nvSpPr>
        <p:spPr>
          <a:xfrm>
            <a:off x="604863" y="2898419"/>
            <a:ext cx="1551272" cy="1351622"/>
          </a:xfrm>
          <a:prstGeom prst="rect">
            <a:avLst/>
          </a:prstGeom>
          <a:noFill/>
          <a:ln>
            <a:noFill/>
          </a:ln>
        </p:spPr>
        <p:txBody>
          <a:bodyPr spcFirstLastPara="1" wrap="square" lIns="91425" tIns="91425" rIns="91425" bIns="91425" anchor="t" anchorCtr="0">
            <a:spAutoFit/>
          </a:bodyPr>
          <a:lstStyle/>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Perform need analysis of low and moderate innovative regions in terms of entrepreneurial </a:t>
            </a:r>
          </a:p>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know-how in education</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and best case scenarios</a:t>
            </a:r>
            <a:endParaRPr sz="1000" dirty="0">
              <a:solidFill>
                <a:schemeClr val="dk1"/>
              </a:solidFill>
              <a:latin typeface="Fira Sans Light" panose="020B0403050000020004" pitchFamily="34" charset="0"/>
              <a:ea typeface="Fira Sans Medium"/>
              <a:cs typeface="Fira Sans Medium"/>
              <a:sym typeface="Fira Sans Medium"/>
            </a:endParaRPr>
          </a:p>
        </p:txBody>
      </p:sp>
      <p:pic>
        <p:nvPicPr>
          <p:cNvPr id="148" name="Google Shape;148;g23aeeaf4af4_0_14"/>
          <p:cNvPicPr preferRelativeResize="0"/>
          <p:nvPr/>
        </p:nvPicPr>
        <p:blipFill rotWithShape="1">
          <a:blip r:embed="rId3">
            <a:alphaModFix/>
          </a:blip>
          <a:srcRect l="43187" r="41730"/>
          <a:stretch/>
        </p:blipFill>
        <p:spPr>
          <a:xfrm>
            <a:off x="4159104" y="1964895"/>
            <a:ext cx="984018" cy="811476"/>
          </a:xfrm>
          <a:prstGeom prst="rect">
            <a:avLst/>
          </a:prstGeom>
          <a:noFill/>
          <a:ln>
            <a:noFill/>
          </a:ln>
        </p:spPr>
      </p:pic>
      <p:pic>
        <p:nvPicPr>
          <p:cNvPr id="149" name="Google Shape;149;g23aeeaf4af4_0_14"/>
          <p:cNvPicPr preferRelativeResize="0"/>
          <p:nvPr/>
        </p:nvPicPr>
        <p:blipFill rotWithShape="1">
          <a:blip r:embed="rId3">
            <a:alphaModFix/>
          </a:blip>
          <a:srcRect r="88234"/>
          <a:stretch/>
        </p:blipFill>
        <p:spPr>
          <a:xfrm>
            <a:off x="996688" y="1938423"/>
            <a:ext cx="767622" cy="811476"/>
          </a:xfrm>
          <a:prstGeom prst="rect">
            <a:avLst/>
          </a:prstGeom>
          <a:noFill/>
          <a:ln>
            <a:noFill/>
          </a:ln>
        </p:spPr>
      </p:pic>
      <p:pic>
        <p:nvPicPr>
          <p:cNvPr id="150" name="Google Shape;150;g23aeeaf4af4_0_14"/>
          <p:cNvPicPr preferRelativeResize="0"/>
          <p:nvPr/>
        </p:nvPicPr>
        <p:blipFill rotWithShape="1">
          <a:blip r:embed="rId3">
            <a:alphaModFix/>
          </a:blip>
          <a:srcRect l="20184" r="65867"/>
          <a:stretch/>
        </p:blipFill>
        <p:spPr>
          <a:xfrm>
            <a:off x="2509477" y="1938423"/>
            <a:ext cx="910022" cy="811475"/>
          </a:xfrm>
          <a:prstGeom prst="rect">
            <a:avLst/>
          </a:prstGeom>
          <a:noFill/>
          <a:ln>
            <a:noFill/>
          </a:ln>
        </p:spPr>
      </p:pic>
      <p:pic>
        <p:nvPicPr>
          <p:cNvPr id="151" name="Google Shape;151;g23aeeaf4af4_0_14"/>
          <p:cNvPicPr preferRelativeResize="0"/>
          <p:nvPr/>
        </p:nvPicPr>
        <p:blipFill rotWithShape="1">
          <a:blip r:embed="rId3">
            <a:alphaModFix/>
          </a:blip>
          <a:srcRect l="88234"/>
          <a:stretch/>
        </p:blipFill>
        <p:spPr>
          <a:xfrm>
            <a:off x="7501670" y="1996048"/>
            <a:ext cx="767603" cy="811475"/>
          </a:xfrm>
          <a:prstGeom prst="rect">
            <a:avLst/>
          </a:prstGeom>
          <a:noFill/>
          <a:ln>
            <a:noFill/>
          </a:ln>
        </p:spPr>
      </p:pic>
      <p:pic>
        <p:nvPicPr>
          <p:cNvPr id="152" name="Google Shape;152;g23aeeaf4af4_0_14"/>
          <p:cNvPicPr preferRelativeResize="0"/>
          <p:nvPr/>
        </p:nvPicPr>
        <p:blipFill rotWithShape="1">
          <a:blip r:embed="rId3">
            <a:alphaModFix/>
          </a:blip>
          <a:srcRect l="65310" r="21211"/>
          <a:stretch/>
        </p:blipFill>
        <p:spPr>
          <a:xfrm>
            <a:off x="5882727" y="2023796"/>
            <a:ext cx="879338" cy="811476"/>
          </a:xfrm>
          <a:prstGeom prst="rect">
            <a:avLst/>
          </a:prstGeom>
          <a:noFill/>
          <a:ln>
            <a:noFill/>
          </a:ln>
        </p:spPr>
      </p:pic>
      <p:sp>
        <p:nvSpPr>
          <p:cNvPr id="153" name="Google Shape;153;g23aeeaf4af4_0_14"/>
          <p:cNvSpPr txBox="1"/>
          <p:nvPr/>
        </p:nvSpPr>
        <p:spPr>
          <a:xfrm>
            <a:off x="2230120" y="2898419"/>
            <a:ext cx="1586716" cy="1351622"/>
          </a:xfrm>
          <a:prstGeom prst="rect">
            <a:avLst/>
          </a:prstGeom>
          <a:noFill/>
          <a:ln>
            <a:noFill/>
          </a:ln>
        </p:spPr>
        <p:txBody>
          <a:bodyPr spcFirstLastPara="1" wrap="square" lIns="91425" tIns="91425" rIns="91425" bIns="91425" anchor="t" anchorCtr="0">
            <a:spAutoFit/>
          </a:bodyPr>
          <a:lstStyle/>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Enhance the </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collaboration with</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developed and less developed innovation </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ecosystems</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endParaRPr sz="1000" dirty="0">
              <a:solidFill>
                <a:schemeClr val="dk1"/>
              </a:solidFill>
              <a:latin typeface="Fira Sans Light" panose="020B0403050000020004" pitchFamily="34" charset="0"/>
              <a:ea typeface="Fira Sans Medium"/>
              <a:cs typeface="Fira Sans Medium"/>
              <a:sym typeface="Fira Sans Medium"/>
            </a:endParaRPr>
          </a:p>
        </p:txBody>
      </p:sp>
      <p:sp>
        <p:nvSpPr>
          <p:cNvPr id="154" name="Google Shape;154;g23aeeaf4af4_0_14"/>
          <p:cNvSpPr txBox="1"/>
          <p:nvPr/>
        </p:nvSpPr>
        <p:spPr>
          <a:xfrm>
            <a:off x="3955305" y="2898419"/>
            <a:ext cx="1391615" cy="2018471"/>
          </a:xfrm>
          <a:prstGeom prst="rect">
            <a:avLst/>
          </a:prstGeom>
          <a:noFill/>
          <a:ln>
            <a:noFill/>
          </a:ln>
        </p:spPr>
        <p:txBody>
          <a:bodyPr spcFirstLastPara="1" wrap="square" lIns="91425" tIns="91425" rIns="91425" bIns="91425" anchor="t" anchorCtr="0">
            <a:spAutoFit/>
          </a:bodyPr>
          <a:lstStyle/>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Create an educational program to strengthen business knowledge and skills, as well as </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entrepreneurship in less and moderate innovative regions</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endParaRPr sz="1000" dirty="0">
              <a:solidFill>
                <a:schemeClr val="dk1"/>
              </a:solidFill>
              <a:latin typeface="Fira Sans Light" panose="020B0403050000020004" pitchFamily="34" charset="0"/>
              <a:ea typeface="Fira Sans Medium"/>
              <a:cs typeface="Fira Sans Medium"/>
              <a:sym typeface="Fira Sans Medium"/>
            </a:endParaRPr>
          </a:p>
        </p:txBody>
      </p:sp>
      <p:sp>
        <p:nvSpPr>
          <p:cNvPr id="155" name="Google Shape;155;g23aeeaf4af4_0_14"/>
          <p:cNvSpPr txBox="1"/>
          <p:nvPr/>
        </p:nvSpPr>
        <p:spPr>
          <a:xfrm>
            <a:off x="5561031" y="2898418"/>
            <a:ext cx="1522729" cy="2018471"/>
          </a:xfrm>
          <a:prstGeom prst="rect">
            <a:avLst/>
          </a:prstGeom>
          <a:noFill/>
          <a:ln>
            <a:noFill/>
          </a:ln>
        </p:spPr>
        <p:txBody>
          <a:bodyPr spcFirstLastPara="1" wrap="square" lIns="91425" tIns="91425" rIns="91425" bIns="91425" anchor="t" anchorCtr="0">
            <a:spAutoFit/>
          </a:bodyPr>
          <a:lstStyle/>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Bring together </a:t>
            </a:r>
          </a:p>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regional high-potential</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start-ups, youth and, business stakeholders</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to give an impulse to improve the</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entrepreneurial systems in the regions</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targeted by the project</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endParaRPr sz="1000" dirty="0">
              <a:solidFill>
                <a:schemeClr val="dk1"/>
              </a:solidFill>
              <a:latin typeface="Fira Sans Light" panose="020B0403050000020004" pitchFamily="34" charset="0"/>
              <a:ea typeface="Fira Sans Medium"/>
              <a:cs typeface="Fira Sans Medium"/>
              <a:sym typeface="Fira Sans Medium"/>
            </a:endParaRPr>
          </a:p>
        </p:txBody>
      </p:sp>
      <p:sp>
        <p:nvSpPr>
          <p:cNvPr id="156" name="Google Shape;156;g23aeeaf4af4_0_14"/>
          <p:cNvSpPr txBox="1"/>
          <p:nvPr/>
        </p:nvSpPr>
        <p:spPr>
          <a:xfrm>
            <a:off x="7122328" y="2898419"/>
            <a:ext cx="1522729" cy="1351622"/>
          </a:xfrm>
          <a:prstGeom prst="rect">
            <a:avLst/>
          </a:prstGeom>
          <a:noFill/>
          <a:ln>
            <a:noFill/>
          </a:ln>
        </p:spPr>
        <p:txBody>
          <a:bodyPr spcFirstLastPara="1" wrap="square" lIns="91425" tIns="91425" rIns="91425" bIns="91425" anchor="t" anchorCtr="0">
            <a:spAutoFit/>
          </a:bodyPr>
          <a:lstStyle/>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Evaluate the</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sustainability of </a:t>
            </a:r>
          </a:p>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the ENTREPRENEDU methodology and</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r>
              <a:rPr lang="en-GB" sz="1000" dirty="0">
                <a:solidFill>
                  <a:schemeClr val="dk1"/>
                </a:solidFill>
                <a:latin typeface="Fira Sans Light" panose="020B0403050000020004" pitchFamily="34" charset="0"/>
                <a:ea typeface="Fira Sans Medium"/>
                <a:cs typeface="Fira Sans Medium"/>
                <a:sym typeface="Fira Sans Medium"/>
              </a:rPr>
              <a:t>solutions</a:t>
            </a: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endParaRPr sz="1000" dirty="0">
              <a:solidFill>
                <a:schemeClr val="dk1"/>
              </a:solidFill>
              <a:latin typeface="Fira Sans Light" panose="020B0403050000020004" pitchFamily="34" charset="0"/>
              <a:ea typeface="Fira Sans Medium"/>
              <a:cs typeface="Fira Sans Medium"/>
              <a:sym typeface="Fira Sans Medium"/>
            </a:endParaRPr>
          </a:p>
          <a:p>
            <a:pPr marL="0" lvl="0" indent="0" algn="ctr" rtl="0">
              <a:lnSpc>
                <a:spcPts val="1300"/>
              </a:lnSpc>
              <a:spcBef>
                <a:spcPts val="0"/>
              </a:spcBef>
              <a:spcAft>
                <a:spcPts val="0"/>
              </a:spcAft>
              <a:buNone/>
            </a:pPr>
            <a:endParaRPr sz="1000" dirty="0">
              <a:solidFill>
                <a:schemeClr val="dk1"/>
              </a:solidFill>
              <a:latin typeface="Fira Sans Light" panose="020B0403050000020004" pitchFamily="34" charset="0"/>
              <a:ea typeface="Fira Sans Medium"/>
              <a:cs typeface="Fira Sans Medium"/>
              <a:sym typeface="Fira Sans Medium"/>
            </a:endParaRPr>
          </a:p>
        </p:txBody>
      </p:sp>
      <p:pic>
        <p:nvPicPr>
          <p:cNvPr id="4" name="Google Shape;124;g1cf3f3ca59a_0_6" descr="Logo, company name&#10;&#10;Description automatically generated">
            <a:extLst>
              <a:ext uri="{FF2B5EF4-FFF2-40B4-BE49-F238E27FC236}">
                <a16:creationId xmlns:a16="http://schemas.microsoft.com/office/drawing/2014/main" id="{E2CC0CC8-9058-E35C-8F23-67DF1549063B}"/>
              </a:ext>
            </a:extLst>
          </p:cNvPr>
          <p:cNvPicPr preferRelativeResize="0"/>
          <p:nvPr/>
        </p:nvPicPr>
        <p:blipFill rotWithShape="1">
          <a:blip r:embed="rId4">
            <a:alphaModFix/>
          </a:blip>
          <a:srcRect/>
          <a:stretch/>
        </p:blipFill>
        <p:spPr>
          <a:xfrm>
            <a:off x="7391500" y="282015"/>
            <a:ext cx="1431442" cy="8369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5" name="Google Shape;165;g23aeeaf4af4_0_151"/>
          <p:cNvSpPr txBox="1"/>
          <p:nvPr/>
        </p:nvSpPr>
        <p:spPr>
          <a:xfrm>
            <a:off x="0" y="1004339"/>
            <a:ext cx="9144000" cy="288000"/>
          </a:xfrm>
          <a:prstGeom prst="rect">
            <a:avLst/>
          </a:prstGeom>
          <a:noFill/>
          <a:ln>
            <a:noFill/>
          </a:ln>
        </p:spPr>
        <p:txBody>
          <a:bodyPr spcFirstLastPara="1" wrap="square" lIns="91425" tIns="45700" rIns="91425" bIns="45700" anchor="ctr" anchorCtr="0">
            <a:normAutofit fontScale="92500" lnSpcReduction="20000"/>
          </a:bodyPr>
          <a:lstStyle/>
          <a:p>
            <a:pPr marL="457200" lvl="0" indent="-228600" algn="ctr" rtl="0">
              <a:spcBef>
                <a:spcPts val="280"/>
              </a:spcBef>
              <a:spcAft>
                <a:spcPts val="0"/>
              </a:spcAft>
              <a:buNone/>
            </a:pPr>
            <a:endParaRPr>
              <a:solidFill>
                <a:srgbClr val="0078BF"/>
              </a:solidFill>
              <a:latin typeface="Fira Sans"/>
              <a:ea typeface="Fira Sans"/>
              <a:cs typeface="Fira Sans"/>
              <a:sym typeface="Fira Sans"/>
            </a:endParaRPr>
          </a:p>
        </p:txBody>
      </p:sp>
      <p:sp>
        <p:nvSpPr>
          <p:cNvPr id="166" name="Google Shape;166;g23aeeaf4af4_0_151"/>
          <p:cNvSpPr txBox="1"/>
          <p:nvPr/>
        </p:nvSpPr>
        <p:spPr>
          <a:xfrm>
            <a:off x="609363" y="2121280"/>
            <a:ext cx="3086337" cy="203655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400"/>
              </a:spcAft>
              <a:buNone/>
            </a:pPr>
            <a:r>
              <a:rPr lang="en-GB" sz="1350" b="1" dirty="0">
                <a:solidFill>
                  <a:srgbClr val="1F1B69"/>
                </a:solidFill>
                <a:highlight>
                  <a:srgbClr val="FFFFFF"/>
                </a:highlight>
                <a:latin typeface="Fira Sans"/>
                <a:ea typeface="Fira Sans"/>
                <a:cs typeface="Fira Sans"/>
                <a:sym typeface="Fira Sans"/>
              </a:rPr>
              <a:t>8 business and educational entities from 6 EU countries</a:t>
            </a:r>
            <a:r>
              <a:rPr lang="en-GB" sz="1350" dirty="0">
                <a:solidFill>
                  <a:srgbClr val="1F1B69"/>
                </a:solidFill>
                <a:highlight>
                  <a:srgbClr val="FFFFFF"/>
                </a:highlight>
                <a:latin typeface="Fira Sans Medium"/>
                <a:ea typeface="Fira Sans Medium"/>
                <a:cs typeface="Fira Sans Medium"/>
                <a:sym typeface="Fira Sans Medium"/>
              </a:rPr>
              <a:t> </a:t>
            </a:r>
            <a:r>
              <a:rPr lang="en-GB" sz="1350" dirty="0">
                <a:solidFill>
                  <a:srgbClr val="1F1B69"/>
                </a:solidFill>
                <a:highlight>
                  <a:srgbClr val="FFFFFF"/>
                </a:highlight>
                <a:latin typeface="Fira Sans Light" panose="020B0403050000020004" pitchFamily="34" charset="0"/>
                <a:ea typeface="Fira Sans Medium"/>
                <a:cs typeface="Fira Sans Medium"/>
                <a:sym typeface="Fira Sans Medium"/>
              </a:rPr>
              <a:t>(Italy, Germany, Belgium, Greece, Bulgaria, Ireland) complementing each others expertise and all led by the mission to boost entrepreneurial knowledge of youth in Europe!</a:t>
            </a:r>
            <a:endParaRPr sz="1350" dirty="0">
              <a:solidFill>
                <a:srgbClr val="1F1B69"/>
              </a:solidFill>
              <a:highlight>
                <a:srgbClr val="FFFFFF"/>
              </a:highlight>
              <a:latin typeface="Fira Sans Light" panose="020B0403050000020004" pitchFamily="34" charset="0"/>
              <a:ea typeface="Fira Sans Medium"/>
              <a:cs typeface="Fira Sans Medium"/>
              <a:sym typeface="Fira Sans Medium"/>
            </a:endParaRPr>
          </a:p>
        </p:txBody>
      </p:sp>
      <p:pic>
        <p:nvPicPr>
          <p:cNvPr id="167" name="Google Shape;167;g23aeeaf4af4_0_151"/>
          <p:cNvPicPr preferRelativeResize="0"/>
          <p:nvPr/>
        </p:nvPicPr>
        <p:blipFill>
          <a:blip r:embed="rId3">
            <a:alphaModFix/>
          </a:blip>
          <a:stretch>
            <a:fillRect/>
          </a:stretch>
        </p:blipFill>
        <p:spPr>
          <a:xfrm>
            <a:off x="4637196" y="3829388"/>
            <a:ext cx="939489" cy="611470"/>
          </a:xfrm>
          <a:prstGeom prst="rect">
            <a:avLst/>
          </a:prstGeom>
          <a:noFill/>
          <a:ln>
            <a:noFill/>
          </a:ln>
        </p:spPr>
      </p:pic>
      <p:pic>
        <p:nvPicPr>
          <p:cNvPr id="168" name="Google Shape;168;g23aeeaf4af4_0_151"/>
          <p:cNvPicPr preferRelativeResize="0"/>
          <p:nvPr/>
        </p:nvPicPr>
        <p:blipFill>
          <a:blip r:embed="rId4">
            <a:alphaModFix/>
          </a:blip>
          <a:stretch>
            <a:fillRect/>
          </a:stretch>
        </p:blipFill>
        <p:spPr>
          <a:xfrm>
            <a:off x="6730506" y="3119337"/>
            <a:ext cx="1207688" cy="356371"/>
          </a:xfrm>
          <a:prstGeom prst="rect">
            <a:avLst/>
          </a:prstGeom>
          <a:noFill/>
          <a:ln>
            <a:noFill/>
          </a:ln>
        </p:spPr>
      </p:pic>
      <p:pic>
        <p:nvPicPr>
          <p:cNvPr id="169" name="Google Shape;169;g23aeeaf4af4_0_151"/>
          <p:cNvPicPr preferRelativeResize="0"/>
          <p:nvPr/>
        </p:nvPicPr>
        <p:blipFill>
          <a:blip r:embed="rId5">
            <a:alphaModFix/>
          </a:blip>
          <a:stretch>
            <a:fillRect/>
          </a:stretch>
        </p:blipFill>
        <p:spPr>
          <a:xfrm>
            <a:off x="5909566" y="3934029"/>
            <a:ext cx="558967" cy="410264"/>
          </a:xfrm>
          <a:prstGeom prst="rect">
            <a:avLst/>
          </a:prstGeom>
          <a:noFill/>
          <a:ln>
            <a:noFill/>
          </a:ln>
        </p:spPr>
      </p:pic>
      <p:pic>
        <p:nvPicPr>
          <p:cNvPr id="170" name="Google Shape;170;g23aeeaf4af4_0_151"/>
          <p:cNvPicPr preferRelativeResize="0"/>
          <p:nvPr/>
        </p:nvPicPr>
        <p:blipFill>
          <a:blip r:embed="rId6">
            <a:alphaModFix/>
          </a:blip>
          <a:stretch>
            <a:fillRect/>
          </a:stretch>
        </p:blipFill>
        <p:spPr>
          <a:xfrm>
            <a:off x="4677913" y="3119337"/>
            <a:ext cx="1390339" cy="398984"/>
          </a:xfrm>
          <a:prstGeom prst="rect">
            <a:avLst/>
          </a:prstGeom>
          <a:noFill/>
          <a:ln>
            <a:noFill/>
          </a:ln>
        </p:spPr>
      </p:pic>
      <p:pic>
        <p:nvPicPr>
          <p:cNvPr id="171" name="Google Shape;171;g23aeeaf4af4_0_151"/>
          <p:cNvPicPr preferRelativeResize="0"/>
          <p:nvPr/>
        </p:nvPicPr>
        <p:blipFill>
          <a:blip r:embed="rId7">
            <a:alphaModFix/>
          </a:blip>
          <a:stretch>
            <a:fillRect/>
          </a:stretch>
        </p:blipFill>
        <p:spPr>
          <a:xfrm>
            <a:off x="7058540" y="2001928"/>
            <a:ext cx="933481" cy="684588"/>
          </a:xfrm>
          <a:prstGeom prst="rect">
            <a:avLst/>
          </a:prstGeom>
          <a:noFill/>
          <a:ln>
            <a:noFill/>
          </a:ln>
        </p:spPr>
      </p:pic>
      <p:pic>
        <p:nvPicPr>
          <p:cNvPr id="172" name="Google Shape;172;g23aeeaf4af4_0_151"/>
          <p:cNvPicPr preferRelativeResize="0"/>
          <p:nvPr/>
        </p:nvPicPr>
        <p:blipFill>
          <a:blip r:embed="rId8">
            <a:alphaModFix/>
          </a:blip>
          <a:stretch>
            <a:fillRect/>
          </a:stretch>
        </p:blipFill>
        <p:spPr>
          <a:xfrm>
            <a:off x="5788030" y="2235580"/>
            <a:ext cx="802622" cy="406102"/>
          </a:xfrm>
          <a:prstGeom prst="rect">
            <a:avLst/>
          </a:prstGeom>
          <a:noFill/>
          <a:ln>
            <a:noFill/>
          </a:ln>
        </p:spPr>
      </p:pic>
      <p:pic>
        <p:nvPicPr>
          <p:cNvPr id="173" name="Google Shape;173;g23aeeaf4af4_0_151"/>
          <p:cNvPicPr preferRelativeResize="0"/>
          <p:nvPr/>
        </p:nvPicPr>
        <p:blipFill>
          <a:blip r:embed="rId9">
            <a:alphaModFix/>
          </a:blip>
          <a:stretch>
            <a:fillRect/>
          </a:stretch>
        </p:blipFill>
        <p:spPr>
          <a:xfrm>
            <a:off x="6864695" y="3943048"/>
            <a:ext cx="1127326" cy="393797"/>
          </a:xfrm>
          <a:prstGeom prst="rect">
            <a:avLst/>
          </a:prstGeom>
          <a:noFill/>
          <a:ln>
            <a:noFill/>
          </a:ln>
        </p:spPr>
      </p:pic>
      <p:pic>
        <p:nvPicPr>
          <p:cNvPr id="174" name="Google Shape;174;g23aeeaf4af4_0_151"/>
          <p:cNvPicPr preferRelativeResize="0"/>
          <p:nvPr/>
        </p:nvPicPr>
        <p:blipFill rotWithShape="1">
          <a:blip r:embed="rId10">
            <a:alphaModFix/>
          </a:blip>
          <a:srcRect l="17586"/>
          <a:stretch/>
        </p:blipFill>
        <p:spPr>
          <a:xfrm>
            <a:off x="4705629" y="2049088"/>
            <a:ext cx="802624" cy="716569"/>
          </a:xfrm>
          <a:prstGeom prst="rect">
            <a:avLst/>
          </a:prstGeom>
          <a:noFill/>
          <a:ln>
            <a:noFill/>
          </a:ln>
        </p:spPr>
      </p:pic>
      <p:sp>
        <p:nvSpPr>
          <p:cNvPr id="2" name="Google Shape;146;g23aeeaf4af4_0_14">
            <a:extLst>
              <a:ext uri="{FF2B5EF4-FFF2-40B4-BE49-F238E27FC236}">
                <a16:creationId xmlns:a16="http://schemas.microsoft.com/office/drawing/2014/main" id="{186C0761-BDAA-0428-4FC5-873AEAE5BAA6}"/>
              </a:ext>
            </a:extLst>
          </p:cNvPr>
          <p:cNvSpPr txBox="1">
            <a:spLocks/>
          </p:cNvSpPr>
          <p:nvPr/>
        </p:nvSpPr>
        <p:spPr>
          <a:xfrm>
            <a:off x="296820" y="797644"/>
            <a:ext cx="4071979" cy="576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720"/>
              </a:spcBef>
              <a:spcAft>
                <a:spcPts val="0"/>
              </a:spcAft>
              <a:buClr>
                <a:srgbClr val="000000"/>
              </a:buClr>
              <a:buSzPts val="3312"/>
              <a:buFont typeface="Arial"/>
              <a:buNone/>
              <a:defRPr sz="3600" b="0" i="0" u="none" strike="noStrike" cap="none">
                <a:solidFill>
                  <a:schemeClr val="dk2"/>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pPr algn="l">
              <a:buSzPts val="3896"/>
            </a:pPr>
            <a:r>
              <a:rPr lang="en-GB" sz="3000" spc="-150" dirty="0">
                <a:latin typeface="Fira Sans ExtraLight" panose="020B0403050000020004" pitchFamily="34" charset="0"/>
              </a:rPr>
              <a:t>ENTREPRENEDU Team</a:t>
            </a:r>
          </a:p>
        </p:txBody>
      </p:sp>
      <p:pic>
        <p:nvPicPr>
          <p:cNvPr id="7" name="Google Shape;124;g1cf3f3ca59a_0_6" descr="Logo, company name&#10;&#10;Description automatically generated">
            <a:extLst>
              <a:ext uri="{FF2B5EF4-FFF2-40B4-BE49-F238E27FC236}">
                <a16:creationId xmlns:a16="http://schemas.microsoft.com/office/drawing/2014/main" id="{B95A4B93-6F11-EC5D-6551-120428AD16D4}"/>
              </a:ext>
            </a:extLst>
          </p:cNvPr>
          <p:cNvPicPr preferRelativeResize="0"/>
          <p:nvPr/>
        </p:nvPicPr>
        <p:blipFill rotWithShape="1">
          <a:blip r:embed="rId11">
            <a:alphaModFix/>
          </a:blip>
          <a:srcRect/>
          <a:stretch/>
        </p:blipFill>
        <p:spPr>
          <a:xfrm>
            <a:off x="7391500" y="282015"/>
            <a:ext cx="1431442" cy="83698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4" name="Graphic 3">
            <a:extLst>
              <a:ext uri="{FF2B5EF4-FFF2-40B4-BE49-F238E27FC236}">
                <a16:creationId xmlns:a16="http://schemas.microsoft.com/office/drawing/2014/main" id="{82103F1F-7EC2-D385-88EC-A38BE40F36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
            <a:ext cx="9144000" cy="2813049"/>
          </a:xfrm>
          <a:prstGeom prst="rect">
            <a:avLst/>
          </a:prstGeom>
        </p:spPr>
      </p:pic>
      <p:sp>
        <p:nvSpPr>
          <p:cNvPr id="183" name="Google Shape;183;g23aeeaf4af4_0_3"/>
          <p:cNvSpPr txBox="1">
            <a:spLocks noGrp="1"/>
          </p:cNvSpPr>
          <p:nvPr>
            <p:ph type="body" idx="1"/>
          </p:nvPr>
        </p:nvSpPr>
        <p:spPr>
          <a:xfrm>
            <a:off x="794750" y="1068650"/>
            <a:ext cx="4673650" cy="1523546"/>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720"/>
              </a:spcBef>
              <a:spcAft>
                <a:spcPts val="0"/>
              </a:spcAft>
              <a:buSzPts val="3896"/>
              <a:buNone/>
            </a:pPr>
            <a:r>
              <a:rPr lang="en-GB" sz="3000" b="1" dirty="0">
                <a:solidFill>
                  <a:schemeClr val="lt1"/>
                </a:solidFill>
              </a:rPr>
              <a:t>We want to change that by making a valuable    &amp; scalable impact!</a:t>
            </a:r>
            <a:endParaRPr sz="3000" b="1" dirty="0">
              <a:solidFill>
                <a:schemeClr val="lt1"/>
              </a:solidFill>
            </a:endParaRPr>
          </a:p>
        </p:txBody>
      </p:sp>
      <p:sp>
        <p:nvSpPr>
          <p:cNvPr id="184" name="Google Shape;184;g23aeeaf4af4_0_3"/>
          <p:cNvSpPr txBox="1"/>
          <p:nvPr/>
        </p:nvSpPr>
        <p:spPr>
          <a:xfrm>
            <a:off x="1050900" y="3102601"/>
            <a:ext cx="4417500" cy="12618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solidFill>
                  <a:schemeClr val="tx1"/>
                </a:solidFill>
                <a:latin typeface="Fira Sans Light" panose="020B0403050000020004" pitchFamily="34" charset="0"/>
                <a:ea typeface="Fira Sans Medium"/>
                <a:cs typeface="Fira Sans Medium"/>
                <a:sym typeface="Fira Sans Medium"/>
              </a:rPr>
              <a:t>Our mission is creating a highly replicable and scalable </a:t>
            </a:r>
            <a:r>
              <a:rPr lang="en-GB" dirty="0">
                <a:solidFill>
                  <a:schemeClr val="tx1"/>
                </a:solidFill>
                <a:latin typeface="Fira Sans Light" panose="020B0403050000020004" pitchFamily="34" charset="0"/>
                <a:ea typeface="Fira Sans"/>
                <a:cs typeface="Fira Sans"/>
                <a:sym typeface="Fira Sans"/>
              </a:rPr>
              <a:t>Venture Building Program</a:t>
            </a:r>
            <a:r>
              <a:rPr lang="en-GB" dirty="0">
                <a:solidFill>
                  <a:schemeClr val="tx1"/>
                </a:solidFill>
                <a:latin typeface="Fira Sans Light" panose="020B0403050000020004" pitchFamily="34" charset="0"/>
                <a:ea typeface="Fira Sans Medium"/>
                <a:cs typeface="Fira Sans Medium"/>
                <a:sym typeface="Fira Sans Medium"/>
              </a:rPr>
              <a:t>, an educational model for the European entrepreneurial ecosystems that will be validated at the end of the project in 3 different educational entities.</a:t>
            </a:r>
            <a:endParaRPr dirty="0">
              <a:solidFill>
                <a:schemeClr val="tx1"/>
              </a:solidFill>
              <a:latin typeface="Fira Sans Light" panose="020B0403050000020004" pitchFamily="34" charset="0"/>
              <a:ea typeface="Fira Sans Medium"/>
              <a:cs typeface="Fira Sans Medium"/>
              <a:sym typeface="Fira Sans Medium"/>
            </a:endParaRPr>
          </a:p>
        </p:txBody>
      </p:sp>
      <p:pic>
        <p:nvPicPr>
          <p:cNvPr id="2" name="Google Shape;124;g1cf3f3ca59a_0_6" descr="Logo, company name&#10;&#10;Description automatically generated">
            <a:extLst>
              <a:ext uri="{FF2B5EF4-FFF2-40B4-BE49-F238E27FC236}">
                <a16:creationId xmlns:a16="http://schemas.microsoft.com/office/drawing/2014/main" id="{25ED93DB-5BDC-A451-69C2-B8EF166380CC}"/>
              </a:ext>
            </a:extLst>
          </p:cNvPr>
          <p:cNvPicPr preferRelativeResize="0"/>
          <p:nvPr/>
        </p:nvPicPr>
        <p:blipFill rotWithShape="1">
          <a:blip r:embed="rId5">
            <a:alphaModFix/>
          </a:blip>
          <a:srcRect/>
          <a:stretch/>
        </p:blipFill>
        <p:spPr>
          <a:xfrm>
            <a:off x="7334350" y="3945965"/>
            <a:ext cx="1431442" cy="8369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8" name="Graphic 7">
            <a:extLst>
              <a:ext uri="{FF2B5EF4-FFF2-40B4-BE49-F238E27FC236}">
                <a16:creationId xmlns:a16="http://schemas.microsoft.com/office/drawing/2014/main" id="{E2BD7E4F-069B-FE5A-8DF3-52F1EAC42A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V="1">
            <a:off x="0" y="2032468"/>
            <a:ext cx="9144000" cy="3111032"/>
          </a:xfrm>
          <a:prstGeom prst="rect">
            <a:avLst/>
          </a:prstGeom>
        </p:spPr>
      </p:pic>
      <p:sp>
        <p:nvSpPr>
          <p:cNvPr id="194" name="Google Shape;194;g23aeeaf4af4_0_116"/>
          <p:cNvSpPr txBox="1"/>
          <p:nvPr/>
        </p:nvSpPr>
        <p:spPr>
          <a:xfrm>
            <a:off x="0" y="1004339"/>
            <a:ext cx="9144000" cy="288000"/>
          </a:xfrm>
          <a:prstGeom prst="rect">
            <a:avLst/>
          </a:prstGeom>
          <a:noFill/>
          <a:ln>
            <a:noFill/>
          </a:ln>
        </p:spPr>
        <p:txBody>
          <a:bodyPr spcFirstLastPara="1" wrap="square" lIns="91425" tIns="45700" rIns="91425" bIns="45700" anchor="ctr" anchorCtr="0">
            <a:normAutofit fontScale="92500" lnSpcReduction="20000"/>
          </a:bodyPr>
          <a:lstStyle/>
          <a:p>
            <a:pPr marL="457200" lvl="0" indent="-228600" algn="ctr" rtl="0">
              <a:spcBef>
                <a:spcPts val="280"/>
              </a:spcBef>
              <a:spcAft>
                <a:spcPts val="0"/>
              </a:spcAft>
              <a:buNone/>
            </a:pPr>
            <a:endParaRPr>
              <a:solidFill>
                <a:srgbClr val="0078BF"/>
              </a:solidFill>
              <a:latin typeface="Fira Sans"/>
              <a:ea typeface="Fira Sans"/>
              <a:cs typeface="Fira Sans"/>
              <a:sym typeface="Fira Sans"/>
            </a:endParaRPr>
          </a:p>
        </p:txBody>
      </p:sp>
      <p:sp>
        <p:nvSpPr>
          <p:cNvPr id="2" name="Google Shape;146;g23aeeaf4af4_0_14">
            <a:extLst>
              <a:ext uri="{FF2B5EF4-FFF2-40B4-BE49-F238E27FC236}">
                <a16:creationId xmlns:a16="http://schemas.microsoft.com/office/drawing/2014/main" id="{EB3EE9EA-7AF4-5239-A28C-B31CFC8E7EB1}"/>
              </a:ext>
            </a:extLst>
          </p:cNvPr>
          <p:cNvSpPr txBox="1">
            <a:spLocks/>
          </p:cNvSpPr>
          <p:nvPr/>
        </p:nvSpPr>
        <p:spPr>
          <a:xfrm>
            <a:off x="296820" y="797644"/>
            <a:ext cx="4071979" cy="576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720"/>
              </a:spcBef>
              <a:spcAft>
                <a:spcPts val="0"/>
              </a:spcAft>
              <a:buClr>
                <a:srgbClr val="000000"/>
              </a:buClr>
              <a:buSzPts val="3312"/>
              <a:buFont typeface="Arial"/>
              <a:buNone/>
              <a:defRPr sz="3600" b="0" i="0" u="none" strike="noStrike" cap="none">
                <a:solidFill>
                  <a:schemeClr val="dk2"/>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pPr algn="l">
              <a:buSzPts val="3896"/>
            </a:pPr>
            <a:r>
              <a:rPr lang="en-GB" sz="3000" spc="-150" dirty="0">
                <a:latin typeface="Fira Sans ExtraLight" panose="020B0403050000020004" pitchFamily="34" charset="0"/>
              </a:rPr>
              <a:t>ENTREPRENEDU Journey</a:t>
            </a:r>
          </a:p>
        </p:txBody>
      </p:sp>
      <p:sp>
        <p:nvSpPr>
          <p:cNvPr id="6" name="Google Shape;193;g23aeeaf4af4_0_116">
            <a:extLst>
              <a:ext uri="{FF2B5EF4-FFF2-40B4-BE49-F238E27FC236}">
                <a16:creationId xmlns:a16="http://schemas.microsoft.com/office/drawing/2014/main" id="{59C21C33-C865-E070-855F-D2BD4E67FAA8}"/>
              </a:ext>
            </a:extLst>
          </p:cNvPr>
          <p:cNvSpPr txBox="1"/>
          <p:nvPr/>
        </p:nvSpPr>
        <p:spPr>
          <a:xfrm>
            <a:off x="4989150" y="2354575"/>
            <a:ext cx="1748050" cy="830966"/>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2100" dirty="0">
                <a:solidFill>
                  <a:schemeClr val="bg1"/>
                </a:solidFill>
                <a:latin typeface="Fira Sans ExtraBold" panose="020B0903050000020004" pitchFamily="34" charset="0"/>
                <a:ea typeface="Fira Sans Medium"/>
                <a:cs typeface="Fira Sans Medium"/>
                <a:sym typeface="Fira Sans Medium"/>
              </a:rPr>
              <a:t>Mentoring </a:t>
            </a:r>
          </a:p>
          <a:p>
            <a:pPr marL="0" lvl="0" indent="0" rtl="0">
              <a:spcBef>
                <a:spcPts val="0"/>
              </a:spcBef>
              <a:spcAft>
                <a:spcPts val="0"/>
              </a:spcAft>
              <a:buNone/>
            </a:pPr>
            <a:r>
              <a:rPr lang="en-GB" sz="2100" dirty="0">
                <a:solidFill>
                  <a:schemeClr val="bg1"/>
                </a:solidFill>
                <a:latin typeface="Fira Sans ExtraBold" panose="020B0903050000020004" pitchFamily="34" charset="0"/>
                <a:ea typeface="Fira Sans Medium"/>
                <a:cs typeface="Fira Sans Medium"/>
                <a:sym typeface="Fira Sans Medium"/>
              </a:rPr>
              <a:t>&amp; Coaching</a:t>
            </a:r>
            <a:endParaRPr sz="2100" dirty="0">
              <a:solidFill>
                <a:schemeClr val="bg1"/>
              </a:solidFill>
              <a:latin typeface="Fira Sans ExtraBold" panose="020B0903050000020004" pitchFamily="34" charset="0"/>
              <a:ea typeface="Fira Sans Medium"/>
              <a:cs typeface="Fira Sans Medium"/>
              <a:sym typeface="Fira Sans Medium"/>
            </a:endParaRPr>
          </a:p>
        </p:txBody>
      </p:sp>
      <p:sp>
        <p:nvSpPr>
          <p:cNvPr id="7" name="Google Shape;193;g23aeeaf4af4_0_116">
            <a:extLst>
              <a:ext uri="{FF2B5EF4-FFF2-40B4-BE49-F238E27FC236}">
                <a16:creationId xmlns:a16="http://schemas.microsoft.com/office/drawing/2014/main" id="{33990253-DA62-70DA-E5AC-D255AB2F38C1}"/>
              </a:ext>
            </a:extLst>
          </p:cNvPr>
          <p:cNvSpPr txBox="1"/>
          <p:nvPr/>
        </p:nvSpPr>
        <p:spPr>
          <a:xfrm>
            <a:off x="7105650" y="2353300"/>
            <a:ext cx="1928600" cy="1154132"/>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2100" dirty="0">
                <a:solidFill>
                  <a:schemeClr val="bg1"/>
                </a:solidFill>
                <a:latin typeface="Fira Sans ExtraBold" panose="020B0903050000020004" pitchFamily="34" charset="0"/>
                <a:ea typeface="Fira Sans Medium"/>
                <a:cs typeface="Fira Sans Medium"/>
                <a:sym typeface="Fira Sans Medium"/>
              </a:rPr>
              <a:t>Venture Building Program</a:t>
            </a:r>
            <a:endParaRPr sz="2100" dirty="0">
              <a:solidFill>
                <a:schemeClr val="bg1"/>
              </a:solidFill>
              <a:latin typeface="Fira Sans ExtraBold" panose="020B0903050000020004" pitchFamily="34" charset="0"/>
              <a:ea typeface="Fira Sans Medium"/>
              <a:cs typeface="Fira Sans Medium"/>
              <a:sym typeface="Fira Sans Medium"/>
            </a:endParaRPr>
          </a:p>
        </p:txBody>
      </p:sp>
      <p:sp>
        <p:nvSpPr>
          <p:cNvPr id="11" name="Rectangle 10">
            <a:extLst>
              <a:ext uri="{FF2B5EF4-FFF2-40B4-BE49-F238E27FC236}">
                <a16:creationId xmlns:a16="http://schemas.microsoft.com/office/drawing/2014/main" id="{F82C201A-5CB7-1C9A-91FF-E4AD4C6E0F97}"/>
              </a:ext>
            </a:extLst>
          </p:cNvPr>
          <p:cNvSpPr/>
          <p:nvPr/>
        </p:nvSpPr>
        <p:spPr>
          <a:xfrm rot="18900000">
            <a:off x="2279415" y="4416695"/>
            <a:ext cx="355600" cy="35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3C57EED7-1FFC-4EF6-7412-4859F8C5ED79}"/>
              </a:ext>
            </a:extLst>
          </p:cNvPr>
          <p:cNvSpPr/>
          <p:nvPr/>
        </p:nvSpPr>
        <p:spPr>
          <a:xfrm rot="18900000">
            <a:off x="4645647" y="4416694"/>
            <a:ext cx="355600" cy="355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Google Shape;193;g23aeeaf4af4_0_116">
            <a:extLst>
              <a:ext uri="{FF2B5EF4-FFF2-40B4-BE49-F238E27FC236}">
                <a16:creationId xmlns:a16="http://schemas.microsoft.com/office/drawing/2014/main" id="{E5E53253-8AFF-226C-95CA-33657C4CC6B2}"/>
              </a:ext>
            </a:extLst>
          </p:cNvPr>
          <p:cNvSpPr txBox="1"/>
          <p:nvPr/>
        </p:nvSpPr>
        <p:spPr>
          <a:xfrm>
            <a:off x="2876550" y="2353300"/>
            <a:ext cx="1695450" cy="1800463"/>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2100" dirty="0">
                <a:solidFill>
                  <a:schemeClr val="bg1"/>
                </a:solidFill>
                <a:latin typeface="Fira Sans ExtraBold" panose="020B0903050000020004" pitchFamily="34" charset="0"/>
                <a:ea typeface="Fira Sans Medium"/>
                <a:cs typeface="Fira Sans Medium"/>
                <a:sym typeface="Fira Sans Medium"/>
              </a:rPr>
              <a:t>Generation </a:t>
            </a:r>
          </a:p>
          <a:p>
            <a:pPr marL="0" lvl="0" indent="0" rtl="0">
              <a:spcBef>
                <a:spcPts val="0"/>
              </a:spcBef>
              <a:spcAft>
                <a:spcPts val="0"/>
              </a:spcAft>
              <a:buNone/>
            </a:pPr>
            <a:r>
              <a:rPr lang="en-GB" sz="2100" dirty="0">
                <a:solidFill>
                  <a:schemeClr val="bg1"/>
                </a:solidFill>
                <a:latin typeface="Fira Sans ExtraBold" panose="020B0903050000020004" pitchFamily="34" charset="0"/>
                <a:ea typeface="Fira Sans Medium"/>
                <a:cs typeface="Fira Sans Medium"/>
                <a:sym typeface="Fira Sans Medium"/>
              </a:rPr>
              <a:t>of ideas and innovative business solutions</a:t>
            </a:r>
            <a:endParaRPr sz="2100" dirty="0">
              <a:solidFill>
                <a:schemeClr val="bg1"/>
              </a:solidFill>
              <a:latin typeface="Fira Sans ExtraBold" panose="020B0903050000020004" pitchFamily="34" charset="0"/>
              <a:ea typeface="Fira Sans Medium"/>
              <a:cs typeface="Fira Sans Medium"/>
              <a:sym typeface="Fira Sans Medium"/>
            </a:endParaRPr>
          </a:p>
        </p:txBody>
      </p:sp>
      <p:sp>
        <p:nvSpPr>
          <p:cNvPr id="15" name="Google Shape;193;g23aeeaf4af4_0_116">
            <a:extLst>
              <a:ext uri="{FF2B5EF4-FFF2-40B4-BE49-F238E27FC236}">
                <a16:creationId xmlns:a16="http://schemas.microsoft.com/office/drawing/2014/main" id="{A78E83E9-2A68-DCA2-A622-4CC0F92A4BB1}"/>
              </a:ext>
            </a:extLst>
          </p:cNvPr>
          <p:cNvSpPr txBox="1"/>
          <p:nvPr/>
        </p:nvSpPr>
        <p:spPr>
          <a:xfrm>
            <a:off x="557900" y="2353300"/>
            <a:ext cx="2268750" cy="507801"/>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2100" dirty="0">
                <a:solidFill>
                  <a:schemeClr val="bg1"/>
                </a:solidFill>
                <a:latin typeface="Fira Sans ExtraBold" panose="020B0903050000020004" pitchFamily="34" charset="0"/>
                <a:ea typeface="Fira Sans Medium"/>
                <a:cs typeface="Fira Sans Medium"/>
                <a:sym typeface="Fira Sans Medium"/>
              </a:rPr>
              <a:t>Benchmarking </a:t>
            </a:r>
            <a:endParaRPr sz="2100" dirty="0">
              <a:solidFill>
                <a:schemeClr val="bg1"/>
              </a:solidFill>
              <a:latin typeface="Fira Sans ExtraBold" panose="020B0903050000020004" pitchFamily="34" charset="0"/>
              <a:ea typeface="Fira Sans Medium"/>
              <a:cs typeface="Fira Sans Medium"/>
              <a:sym typeface="Fira Sans Medium"/>
            </a:endParaRPr>
          </a:p>
        </p:txBody>
      </p:sp>
      <p:sp>
        <p:nvSpPr>
          <p:cNvPr id="16" name="Rectangle 15">
            <a:extLst>
              <a:ext uri="{FF2B5EF4-FFF2-40B4-BE49-F238E27FC236}">
                <a16:creationId xmlns:a16="http://schemas.microsoft.com/office/drawing/2014/main" id="{D46DEC69-01A4-856F-00FB-044FB9E13ECF}"/>
              </a:ext>
            </a:extLst>
          </p:cNvPr>
          <p:cNvSpPr/>
          <p:nvPr/>
        </p:nvSpPr>
        <p:spPr>
          <a:xfrm rot="18900000">
            <a:off x="6810847" y="4418142"/>
            <a:ext cx="355600" cy="355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Google Shape;124;g1cf3f3ca59a_0_6" descr="Logo, company name&#10;&#10;Description automatically generated">
            <a:extLst>
              <a:ext uri="{FF2B5EF4-FFF2-40B4-BE49-F238E27FC236}">
                <a16:creationId xmlns:a16="http://schemas.microsoft.com/office/drawing/2014/main" id="{4953B97E-47E8-9368-F452-7A5B384BE7F7}"/>
              </a:ext>
            </a:extLst>
          </p:cNvPr>
          <p:cNvPicPr preferRelativeResize="0"/>
          <p:nvPr/>
        </p:nvPicPr>
        <p:blipFill rotWithShape="1">
          <a:blip r:embed="rId5">
            <a:alphaModFix/>
          </a:blip>
          <a:srcRect/>
          <a:stretch/>
        </p:blipFill>
        <p:spPr>
          <a:xfrm>
            <a:off x="7391500" y="282015"/>
            <a:ext cx="1431442" cy="83698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7" name="Google Shape;207;g23aeeaf4af4_0_77"/>
          <p:cNvSpPr txBox="1"/>
          <p:nvPr/>
        </p:nvSpPr>
        <p:spPr>
          <a:xfrm>
            <a:off x="0" y="1004339"/>
            <a:ext cx="9144000" cy="288000"/>
          </a:xfrm>
          <a:prstGeom prst="rect">
            <a:avLst/>
          </a:prstGeom>
          <a:noFill/>
          <a:ln>
            <a:noFill/>
          </a:ln>
        </p:spPr>
        <p:txBody>
          <a:bodyPr spcFirstLastPara="1" wrap="square" lIns="91425" tIns="45700" rIns="91425" bIns="45700" anchor="ctr" anchorCtr="0">
            <a:normAutofit fontScale="92500" lnSpcReduction="20000"/>
          </a:bodyPr>
          <a:lstStyle/>
          <a:p>
            <a:pPr marL="457200" lvl="0" indent="-228600" algn="ctr" rtl="0">
              <a:spcBef>
                <a:spcPts val="280"/>
              </a:spcBef>
              <a:spcAft>
                <a:spcPts val="0"/>
              </a:spcAft>
              <a:buNone/>
            </a:pPr>
            <a:endParaRPr>
              <a:solidFill>
                <a:srgbClr val="0078BF"/>
              </a:solidFill>
              <a:latin typeface="Fira Sans"/>
              <a:ea typeface="Fira Sans"/>
              <a:cs typeface="Fira Sans"/>
              <a:sym typeface="Fira Sans"/>
            </a:endParaRPr>
          </a:p>
        </p:txBody>
      </p:sp>
      <p:sp>
        <p:nvSpPr>
          <p:cNvPr id="208" name="Google Shape;208;g23aeeaf4af4_0_77"/>
          <p:cNvSpPr txBox="1"/>
          <p:nvPr/>
        </p:nvSpPr>
        <p:spPr>
          <a:xfrm>
            <a:off x="323850" y="1319482"/>
            <a:ext cx="9144000" cy="288000"/>
          </a:xfrm>
          <a:prstGeom prst="rect">
            <a:avLst/>
          </a:prstGeom>
          <a:noFill/>
          <a:ln>
            <a:noFill/>
          </a:ln>
        </p:spPr>
        <p:txBody>
          <a:bodyPr spcFirstLastPara="1" wrap="square" lIns="91425" tIns="45700" rIns="91425" bIns="45700" anchor="ctr" anchorCtr="0">
            <a:normAutofit fontScale="92500" lnSpcReduction="20000"/>
          </a:bodyPr>
          <a:lstStyle/>
          <a:p>
            <a:pPr marL="457200" lvl="0" indent="-228600" rtl="0">
              <a:spcBef>
                <a:spcPts val="280"/>
              </a:spcBef>
              <a:spcAft>
                <a:spcPts val="0"/>
              </a:spcAft>
              <a:buNone/>
            </a:pPr>
            <a:r>
              <a:rPr lang="en-GB" dirty="0">
                <a:solidFill>
                  <a:schemeClr val="tx1"/>
                </a:solidFill>
                <a:latin typeface="Fira Sans"/>
                <a:ea typeface="Fira Sans"/>
                <a:cs typeface="Fira Sans"/>
                <a:sym typeface="Fira Sans"/>
              </a:rPr>
              <a:t>Series of 3 hackathons organised in Italy, Bulgaria and Greece</a:t>
            </a:r>
            <a:endParaRPr dirty="0">
              <a:solidFill>
                <a:schemeClr val="tx1"/>
              </a:solidFill>
              <a:latin typeface="Fira Sans"/>
              <a:ea typeface="Fira Sans"/>
              <a:cs typeface="Fira Sans"/>
              <a:sym typeface="Fira Sans"/>
            </a:endParaRPr>
          </a:p>
        </p:txBody>
      </p:sp>
      <p:pic>
        <p:nvPicPr>
          <p:cNvPr id="209" name="Google Shape;209;g23aeeaf4af4_0_77"/>
          <p:cNvPicPr preferRelativeResize="0"/>
          <p:nvPr/>
        </p:nvPicPr>
        <p:blipFill>
          <a:blip r:embed="rId3">
            <a:alphaModFix/>
          </a:blip>
          <a:stretch>
            <a:fillRect/>
          </a:stretch>
        </p:blipFill>
        <p:spPr>
          <a:xfrm>
            <a:off x="637973" y="1841320"/>
            <a:ext cx="7890077" cy="2610030"/>
          </a:xfrm>
          <a:prstGeom prst="rect">
            <a:avLst/>
          </a:prstGeom>
          <a:noFill/>
          <a:ln>
            <a:noFill/>
          </a:ln>
        </p:spPr>
      </p:pic>
      <p:sp>
        <p:nvSpPr>
          <p:cNvPr id="210" name="Google Shape;210;g23aeeaf4af4_0_77"/>
          <p:cNvSpPr txBox="1">
            <a:spLocks noGrp="1"/>
          </p:cNvSpPr>
          <p:nvPr>
            <p:ph type="body" idx="1"/>
          </p:nvPr>
        </p:nvSpPr>
        <p:spPr>
          <a:xfrm>
            <a:off x="1342068" y="2898637"/>
            <a:ext cx="6290570" cy="576000"/>
          </a:xfrm>
          <a:prstGeom prst="rect">
            <a:avLst/>
          </a:prstGeom>
          <a:noFill/>
          <a:ln>
            <a:noFill/>
          </a:ln>
        </p:spPr>
        <p:txBody>
          <a:bodyPr spcFirstLastPara="1" wrap="square" lIns="91425" tIns="45700" rIns="91425" bIns="45700" anchor="ctr" anchorCtr="0">
            <a:noAutofit/>
          </a:bodyPr>
          <a:lstStyle/>
          <a:p>
            <a:pPr marL="457200" lvl="0" indent="-228600" algn="ctr" rtl="0">
              <a:lnSpc>
                <a:spcPct val="100000"/>
              </a:lnSpc>
              <a:spcBef>
                <a:spcPts val="720"/>
              </a:spcBef>
              <a:spcAft>
                <a:spcPts val="0"/>
              </a:spcAft>
              <a:buSzPts val="3896"/>
              <a:buNone/>
            </a:pPr>
            <a:r>
              <a:rPr lang="en-GB" dirty="0" err="1">
                <a:solidFill>
                  <a:schemeClr val="lt1"/>
                </a:solidFill>
              </a:rPr>
              <a:t>HackTheBusiness</a:t>
            </a:r>
            <a:endParaRPr dirty="0">
              <a:solidFill>
                <a:schemeClr val="lt1"/>
              </a:solidFill>
            </a:endParaRPr>
          </a:p>
        </p:txBody>
      </p:sp>
      <p:sp>
        <p:nvSpPr>
          <p:cNvPr id="3" name="Google Shape;146;g23aeeaf4af4_0_14">
            <a:extLst>
              <a:ext uri="{FF2B5EF4-FFF2-40B4-BE49-F238E27FC236}">
                <a16:creationId xmlns:a16="http://schemas.microsoft.com/office/drawing/2014/main" id="{48BFF1B0-55BD-CEDD-0DFF-64A46AC78CA9}"/>
              </a:ext>
            </a:extLst>
          </p:cNvPr>
          <p:cNvSpPr txBox="1">
            <a:spLocks/>
          </p:cNvSpPr>
          <p:nvPr/>
        </p:nvSpPr>
        <p:spPr>
          <a:xfrm>
            <a:off x="296820" y="797644"/>
            <a:ext cx="4903830" cy="576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720"/>
              </a:spcBef>
              <a:spcAft>
                <a:spcPts val="0"/>
              </a:spcAft>
              <a:buClr>
                <a:srgbClr val="000000"/>
              </a:buClr>
              <a:buSzPts val="3312"/>
              <a:buFont typeface="Arial"/>
              <a:buNone/>
              <a:defRPr sz="3600" b="0" i="0" u="none" strike="noStrike" cap="none">
                <a:solidFill>
                  <a:schemeClr val="dk2"/>
                </a:solidFill>
                <a:latin typeface="Fira Sans"/>
                <a:ea typeface="Fira Sans"/>
                <a:cs typeface="Fira Sans"/>
                <a:sym typeface="Fira Sans"/>
              </a:defRPr>
            </a:lvl1pPr>
            <a:lvl2pPr marL="914400" marR="0" lvl="1"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45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450"/>
              </a:spcBef>
              <a:spcAft>
                <a:spcPts val="45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pPr algn="l">
              <a:buSzPts val="3896"/>
            </a:pPr>
            <a:r>
              <a:rPr lang="en-GB" sz="3000" spc="-150" dirty="0">
                <a:latin typeface="Fira Sans ExtraLight" panose="020B0403050000020004" pitchFamily="34" charset="0"/>
              </a:rPr>
              <a:t>ENTREPRENEDU Hackathons</a:t>
            </a:r>
          </a:p>
        </p:txBody>
      </p:sp>
      <p:pic>
        <p:nvPicPr>
          <p:cNvPr id="6" name="Google Shape;124;g1cf3f3ca59a_0_6" descr="Logo, company name&#10;&#10;Description automatically generated">
            <a:extLst>
              <a:ext uri="{FF2B5EF4-FFF2-40B4-BE49-F238E27FC236}">
                <a16:creationId xmlns:a16="http://schemas.microsoft.com/office/drawing/2014/main" id="{FF1E6F86-750C-385C-FB2E-9B812225E5CD}"/>
              </a:ext>
            </a:extLst>
          </p:cNvPr>
          <p:cNvPicPr preferRelativeResize="0"/>
          <p:nvPr/>
        </p:nvPicPr>
        <p:blipFill rotWithShape="1">
          <a:blip r:embed="rId4">
            <a:alphaModFix/>
          </a:blip>
          <a:srcRect/>
          <a:stretch/>
        </p:blipFill>
        <p:spPr>
          <a:xfrm>
            <a:off x="7391500" y="282015"/>
            <a:ext cx="1431442" cy="83698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3" name="Picture 2" descr="A picture containing text, clothing, screenshot, human face&#10;&#10;Description automatically generated">
            <a:extLst>
              <a:ext uri="{FF2B5EF4-FFF2-40B4-BE49-F238E27FC236}">
                <a16:creationId xmlns:a16="http://schemas.microsoft.com/office/drawing/2014/main" id="{62B35E08-E6F8-411E-F679-427226DB31FE}"/>
              </a:ext>
            </a:extLst>
          </p:cNvPr>
          <p:cNvPicPr>
            <a:picLocks noChangeAspect="1"/>
          </p:cNvPicPr>
          <p:nvPr/>
        </p:nvPicPr>
        <p:blipFill>
          <a:blip r:embed="rId3"/>
          <a:stretch>
            <a:fillRect/>
          </a:stretch>
        </p:blipFill>
        <p:spPr>
          <a:xfrm>
            <a:off x="0" y="0"/>
            <a:ext cx="9144000" cy="5143500"/>
          </a:xfrm>
          <a:prstGeom prst="rect">
            <a:avLst/>
          </a:prstGeom>
        </p:spPr>
      </p:pic>
      <p:sp>
        <p:nvSpPr>
          <p:cNvPr id="218" name="Google Shape;218;g23aeeaf4af4_0_91"/>
          <p:cNvSpPr txBox="1"/>
          <p:nvPr/>
        </p:nvSpPr>
        <p:spPr>
          <a:xfrm>
            <a:off x="0" y="1004339"/>
            <a:ext cx="9144000" cy="288000"/>
          </a:xfrm>
          <a:prstGeom prst="rect">
            <a:avLst/>
          </a:prstGeom>
          <a:noFill/>
          <a:ln>
            <a:noFill/>
          </a:ln>
        </p:spPr>
        <p:txBody>
          <a:bodyPr spcFirstLastPara="1" wrap="square" lIns="91425" tIns="45700" rIns="91425" bIns="45700" anchor="ctr" anchorCtr="0">
            <a:normAutofit fontScale="92500" lnSpcReduction="20000"/>
          </a:bodyPr>
          <a:lstStyle/>
          <a:p>
            <a:pPr marL="457200" lvl="0" indent="-228600" algn="ctr" rtl="0">
              <a:spcBef>
                <a:spcPts val="280"/>
              </a:spcBef>
              <a:spcAft>
                <a:spcPts val="0"/>
              </a:spcAft>
              <a:buNone/>
            </a:pPr>
            <a:endParaRPr>
              <a:solidFill>
                <a:srgbClr val="0078BF"/>
              </a:solidFill>
              <a:latin typeface="Fira Sans"/>
              <a:ea typeface="Fira Sans"/>
              <a:cs typeface="Fira Sans"/>
              <a:sym typeface="Fira Sans"/>
            </a:endParaRPr>
          </a:p>
        </p:txBody>
      </p:sp>
      <p:sp>
        <p:nvSpPr>
          <p:cNvPr id="5" name="Google Shape;210;g23aeeaf4af4_0_77">
            <a:extLst>
              <a:ext uri="{FF2B5EF4-FFF2-40B4-BE49-F238E27FC236}">
                <a16:creationId xmlns:a16="http://schemas.microsoft.com/office/drawing/2014/main" id="{C5718E74-EF4A-6939-16CB-CC8297915579}"/>
              </a:ext>
            </a:extLst>
          </p:cNvPr>
          <p:cNvSpPr txBox="1">
            <a:spLocks noGrp="1"/>
          </p:cNvSpPr>
          <p:nvPr>
            <p:ph type="body" idx="1"/>
          </p:nvPr>
        </p:nvSpPr>
        <p:spPr>
          <a:xfrm>
            <a:off x="1342068" y="2898637"/>
            <a:ext cx="6290570" cy="576000"/>
          </a:xfrm>
          <a:prstGeom prst="rect">
            <a:avLst/>
          </a:prstGeom>
          <a:noFill/>
          <a:ln>
            <a:noFill/>
          </a:ln>
        </p:spPr>
        <p:txBody>
          <a:bodyPr spcFirstLastPara="1" wrap="square" lIns="91425" tIns="45700" rIns="91425" bIns="45700" anchor="ctr" anchorCtr="0">
            <a:noAutofit/>
          </a:bodyPr>
          <a:lstStyle/>
          <a:p>
            <a:pPr marL="457200" lvl="0" indent="-228600" algn="ctr" rtl="0">
              <a:lnSpc>
                <a:spcPct val="100000"/>
              </a:lnSpc>
              <a:spcBef>
                <a:spcPts val="720"/>
              </a:spcBef>
              <a:spcAft>
                <a:spcPts val="0"/>
              </a:spcAft>
              <a:buSzPts val="3896"/>
              <a:buNone/>
            </a:pPr>
            <a:r>
              <a:rPr lang="en-GB" sz="4000" b="1" dirty="0">
                <a:solidFill>
                  <a:schemeClr val="lt1"/>
                </a:solidFill>
              </a:rPr>
              <a:t>Let the Hacking Begin!</a:t>
            </a:r>
            <a:endParaRPr sz="4000" b="1" dirty="0">
              <a:solidFill>
                <a:schemeClr val="lt1"/>
              </a:solidFill>
            </a:endParaRPr>
          </a:p>
        </p:txBody>
      </p:sp>
    </p:spTree>
  </p:cSld>
  <p:clrMapOvr>
    <a:masterClrMapping/>
  </p:clrMapOvr>
</p:sld>
</file>

<file path=ppt/theme/theme1.xml><?xml version="1.0" encoding="utf-8"?>
<a:theme xmlns:a="http://schemas.openxmlformats.org/drawingml/2006/main" name="Dividendi">
  <a:themeElements>
    <a:clrScheme name="ENTREPRENEDU">
      <a:dk1>
        <a:srgbClr val="1F1B69"/>
      </a:dk1>
      <a:lt1>
        <a:srgbClr val="FFFFFF"/>
      </a:lt1>
      <a:dk2>
        <a:srgbClr val="0078BF"/>
      </a:dk2>
      <a:lt2>
        <a:srgbClr val="FDBE4F"/>
      </a:lt2>
      <a:accent1>
        <a:srgbClr val="EF4042"/>
      </a:accent1>
      <a:accent2>
        <a:srgbClr val="FDBE4F"/>
      </a:accent2>
      <a:accent3>
        <a:srgbClr val="FDBE4F"/>
      </a:accent3>
      <a:accent4>
        <a:srgbClr val="FDBE4F"/>
      </a:accent4>
      <a:accent5>
        <a:srgbClr val="FDBE4F"/>
      </a:accent5>
      <a:accent6>
        <a:srgbClr val="FDBE4F"/>
      </a:accent6>
      <a:hlink>
        <a:srgbClr val="1F1B69"/>
      </a:hlink>
      <a:folHlink>
        <a:srgbClr val="EF3F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532</Words>
  <Application>Microsoft Office PowerPoint</Application>
  <PresentationFormat>On-screen Show (16:9)</PresentationFormat>
  <Paragraphs>76</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Fira Sans ExtraLight</vt:lpstr>
      <vt:lpstr>Fira Sans</vt:lpstr>
      <vt:lpstr>Fira Sans ExtraBold</vt:lpstr>
      <vt:lpstr>Arial</vt:lpstr>
      <vt:lpstr>Fira Sans Medium</vt:lpstr>
      <vt:lpstr>Fira Sans Light</vt:lpstr>
      <vt:lpstr>Malgun Gothic</vt:lpstr>
      <vt:lpstr>Gill Sans</vt:lpstr>
      <vt:lpstr>Dividendi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Anja Stipankov</cp:lastModifiedBy>
  <cp:revision>3</cp:revision>
  <dcterms:created xsi:type="dcterms:W3CDTF">2016-12-05T23:26:54Z</dcterms:created>
  <dcterms:modified xsi:type="dcterms:W3CDTF">2023-05-29T08:01:56Z</dcterms:modified>
</cp:coreProperties>
</file>